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9"/>
  </p:handoutMasterIdLst>
  <p:sldIdLst>
    <p:sldId id="260" r:id="rId5"/>
    <p:sldId id="263" r:id="rId6"/>
    <p:sldId id="264" r:id="rId7"/>
    <p:sldId id="267" r:id="rId8"/>
    <p:sldId id="266" r:id="rId9"/>
    <p:sldId id="271" r:id="rId10"/>
    <p:sldId id="272" r:id="rId11"/>
    <p:sldId id="334" r:id="rId12"/>
    <p:sldId id="273" r:id="rId13"/>
    <p:sldId id="274" r:id="rId14"/>
    <p:sldId id="369" r:id="rId15"/>
    <p:sldId id="368" r:id="rId16"/>
    <p:sldId id="287" r:id="rId17"/>
    <p:sldId id="286" r:id="rId18"/>
    <p:sldId id="278" r:id="rId19"/>
    <p:sldId id="281" r:id="rId20"/>
    <p:sldId id="282" r:id="rId21"/>
    <p:sldId id="283" r:id="rId22"/>
    <p:sldId id="289" r:id="rId23"/>
    <p:sldId id="296" r:id="rId24"/>
    <p:sldId id="284" r:id="rId25"/>
    <p:sldId id="352" r:id="rId26"/>
    <p:sldId id="295" r:id="rId27"/>
    <p:sldId id="363" r:id="rId28"/>
    <p:sldId id="322" r:id="rId29"/>
    <p:sldId id="330" r:id="rId30"/>
    <p:sldId id="351" r:id="rId31"/>
    <p:sldId id="362" r:id="rId32"/>
    <p:sldId id="364" r:id="rId33"/>
    <p:sldId id="327" r:id="rId34"/>
    <p:sldId id="326" r:id="rId35"/>
    <p:sldId id="365" r:id="rId36"/>
    <p:sldId id="366" r:id="rId37"/>
    <p:sldId id="288" r:id="rId3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6198D-0368-4D3E-BC26-971126D67A76}" v="95" dt="2022-05-13T07:42:35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8105" autoAdjust="0"/>
  </p:normalViewPr>
  <p:slideViewPr>
    <p:cSldViewPr>
      <p:cViewPr varScale="1">
        <p:scale>
          <a:sx n="72" d="100"/>
          <a:sy n="72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Šenkeříková" userId="cbedf548-d302-4c23-988d-7b994f3d5925" providerId="ADAL" clId="{5433DF22-E894-4479-A036-35122A4E9777}"/>
    <pc:docChg chg="undo custSel addSld delSld modSld sldOrd">
      <pc:chgData name="Olga Šenkeříková" userId="cbedf548-d302-4c23-988d-7b994f3d5925" providerId="ADAL" clId="{5433DF22-E894-4479-A036-35122A4E9777}" dt="2020-06-25T09:22:09.319" v="1843"/>
      <pc:docMkLst>
        <pc:docMk/>
      </pc:docMkLst>
      <pc:sldChg chg="modSp mod">
        <pc:chgData name="Olga Šenkeříková" userId="cbedf548-d302-4c23-988d-7b994f3d5925" providerId="ADAL" clId="{5433DF22-E894-4479-A036-35122A4E9777}" dt="2020-06-15T11:29:50.096" v="9" actId="20577"/>
        <pc:sldMkLst>
          <pc:docMk/>
          <pc:sldMk cId="0" sldId="260"/>
        </pc:sldMkLst>
        <pc:spChg chg="mod">
          <ac:chgData name="Olga Šenkeříková" userId="cbedf548-d302-4c23-988d-7b994f3d5925" providerId="ADAL" clId="{5433DF22-E894-4479-A036-35122A4E9777}" dt="2020-06-15T11:29:50.096" v="9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Olga Šenkeříková" userId="cbedf548-d302-4c23-988d-7b994f3d5925" providerId="ADAL" clId="{5433DF22-E894-4479-A036-35122A4E9777}" dt="2020-06-15T11:29:37.290" v="0" actId="20577"/>
          <ac:spMkLst>
            <pc:docMk/>
            <pc:sldMk cId="0" sldId="260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5T11:30:50.813" v="50" actId="20577"/>
        <pc:sldMkLst>
          <pc:docMk/>
          <pc:sldMk cId="0" sldId="263"/>
        </pc:sldMkLst>
        <pc:spChg chg="mod">
          <ac:chgData name="Olga Šenkeříková" userId="cbedf548-d302-4c23-988d-7b994f3d5925" providerId="ADAL" clId="{5433DF22-E894-4479-A036-35122A4E9777}" dt="2020-06-15T11:30:50.813" v="50" actId="20577"/>
          <ac:spMkLst>
            <pc:docMk/>
            <pc:sldMk cId="0" sldId="263"/>
            <ac:spMk id="7" creationId="{00000000-0000-0000-0000-000000000000}"/>
          </ac:spMkLst>
        </pc:spChg>
      </pc:sldChg>
      <pc:sldChg chg="delSp modSp mod">
        <pc:chgData name="Olga Šenkeříková" userId="cbedf548-d302-4c23-988d-7b994f3d5925" providerId="ADAL" clId="{5433DF22-E894-4479-A036-35122A4E9777}" dt="2020-06-15T11:55:22.154" v="267" actId="20577"/>
        <pc:sldMkLst>
          <pc:docMk/>
          <pc:sldMk cId="3076665747" sldId="264"/>
        </pc:sldMkLst>
        <pc:spChg chg="mod">
          <ac:chgData name="Olga Šenkeříková" userId="cbedf548-d302-4c23-988d-7b994f3d5925" providerId="ADAL" clId="{5433DF22-E894-4479-A036-35122A4E9777}" dt="2020-06-15T11:33:28.031" v="52" actId="20577"/>
          <ac:spMkLst>
            <pc:docMk/>
            <pc:sldMk cId="3076665747" sldId="26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5433DF22-E894-4479-A036-35122A4E9777}" dt="2020-06-15T11:55:22.154" v="267" actId="20577"/>
          <ac:spMkLst>
            <pc:docMk/>
            <pc:sldMk cId="3076665747" sldId="264"/>
            <ac:spMk id="7" creationId="{00000000-0000-0000-0000-000000000000}"/>
          </ac:spMkLst>
        </pc:spChg>
        <pc:graphicFrameChg chg="del">
          <ac:chgData name="Olga Šenkeříková" userId="cbedf548-d302-4c23-988d-7b994f3d5925" providerId="ADAL" clId="{5433DF22-E894-4479-A036-35122A4E9777}" dt="2020-06-15T11:54:39.059" v="257" actId="21"/>
          <ac:graphicFrameMkLst>
            <pc:docMk/>
            <pc:sldMk cId="3076665747" sldId="264"/>
            <ac:graphicFrameMk id="8" creationId="{2588D3EA-8A54-4DD9-8433-0550C966085D}"/>
          </ac:graphicFrameMkLst>
        </pc:graphicFrameChg>
      </pc:sldChg>
      <pc:sldChg chg="delSp del mod">
        <pc:chgData name="Olga Šenkeříková" userId="cbedf548-d302-4c23-988d-7b994f3d5925" providerId="ADAL" clId="{5433DF22-E894-4479-A036-35122A4E9777}" dt="2020-06-15T11:37:05.304" v="107" actId="47"/>
        <pc:sldMkLst>
          <pc:docMk/>
          <pc:sldMk cId="2723225161" sldId="265"/>
        </pc:sldMkLst>
        <pc:picChg chg="del">
          <ac:chgData name="Olga Šenkeříková" userId="cbedf548-d302-4c23-988d-7b994f3d5925" providerId="ADAL" clId="{5433DF22-E894-4479-A036-35122A4E9777}" dt="2020-06-15T11:36:27.049" v="106" actId="21"/>
          <ac:picMkLst>
            <pc:docMk/>
            <pc:sldMk cId="2723225161" sldId="265"/>
            <ac:picMk id="6" creationId="{934CAA41-B373-4B44-8C35-1309BF048BA0}"/>
          </ac:picMkLst>
        </pc:picChg>
      </pc:sldChg>
      <pc:sldChg chg="modSp add mod">
        <pc:chgData name="Olga Šenkeříková" userId="cbedf548-d302-4c23-988d-7b994f3d5925" providerId="ADAL" clId="{5433DF22-E894-4479-A036-35122A4E9777}" dt="2020-06-16T07:54:07.262" v="1579" actId="255"/>
        <pc:sldMkLst>
          <pc:docMk/>
          <pc:sldMk cId="1553376579" sldId="266"/>
        </pc:sldMkLst>
        <pc:spChg chg="mod">
          <ac:chgData name="Olga Šenkeříková" userId="cbedf548-d302-4c23-988d-7b994f3d5925" providerId="ADAL" clId="{5433DF22-E894-4479-A036-35122A4E9777}" dt="2020-06-16T07:54:07.262" v="1579" actId="255"/>
          <ac:spMkLst>
            <pc:docMk/>
            <pc:sldMk cId="1553376579" sldId="266"/>
            <ac:spMk id="7" creationId="{00000000-0000-0000-0000-000000000000}"/>
          </ac:spMkLst>
        </pc:spChg>
      </pc:sldChg>
      <pc:sldChg chg="modSp del mod">
        <pc:chgData name="Olga Šenkeříková" userId="cbedf548-d302-4c23-988d-7b994f3d5925" providerId="ADAL" clId="{5433DF22-E894-4479-A036-35122A4E9777}" dt="2020-06-16T07:46:03.542" v="1552" actId="2696"/>
        <pc:sldMkLst>
          <pc:docMk/>
          <pc:sldMk cId="1958848000" sldId="266"/>
        </pc:sldMkLst>
        <pc:spChg chg="mod">
          <ac:chgData name="Olga Šenkeříková" userId="cbedf548-d302-4c23-988d-7b994f3d5925" providerId="ADAL" clId="{5433DF22-E894-4479-A036-35122A4E9777}" dt="2020-06-15T12:25:59.823" v="624" actId="6549"/>
          <ac:spMkLst>
            <pc:docMk/>
            <pc:sldMk cId="1958848000" sldId="266"/>
            <ac:spMk id="7" creationId="{00000000-0000-0000-0000-000000000000}"/>
          </ac:spMkLst>
        </pc:spChg>
      </pc:sldChg>
      <pc:sldChg chg="add">
        <pc:chgData name="Olga Šenkeříková" userId="cbedf548-d302-4c23-988d-7b994f3d5925" providerId="ADAL" clId="{5433DF22-E894-4479-A036-35122A4E9777}" dt="2020-06-16T07:45:55.123" v="1551"/>
        <pc:sldMkLst>
          <pc:docMk/>
          <pc:sldMk cId="1118890473" sldId="267"/>
        </pc:sldMkLst>
      </pc:sldChg>
      <pc:sldChg chg="modSp del mod">
        <pc:chgData name="Olga Šenkeříková" userId="cbedf548-d302-4c23-988d-7b994f3d5925" providerId="ADAL" clId="{5433DF22-E894-4479-A036-35122A4E9777}" dt="2020-06-16T07:45:47.054" v="1550" actId="2696"/>
        <pc:sldMkLst>
          <pc:docMk/>
          <pc:sldMk cId="2172617486" sldId="267"/>
        </pc:sldMkLst>
        <pc:spChg chg="mod">
          <ac:chgData name="Olga Šenkeříková" userId="cbedf548-d302-4c23-988d-7b994f3d5925" providerId="ADAL" clId="{5433DF22-E894-4479-A036-35122A4E9777}" dt="2020-06-15T12:24:43.711" v="621" actId="20577"/>
          <ac:spMkLst>
            <pc:docMk/>
            <pc:sldMk cId="2172617486" sldId="267"/>
            <ac:spMk id="10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5T11:37:25.968" v="145" actId="20577"/>
        <pc:sldMkLst>
          <pc:docMk/>
          <pc:sldMk cId="4227278047" sldId="271"/>
        </pc:sldMkLst>
        <pc:spChg chg="mod">
          <ac:chgData name="Olga Šenkeříková" userId="cbedf548-d302-4c23-988d-7b994f3d5925" providerId="ADAL" clId="{5433DF22-E894-4479-A036-35122A4E9777}" dt="2020-06-15T11:37:25.968" v="145" actId="20577"/>
          <ac:spMkLst>
            <pc:docMk/>
            <pc:sldMk cId="4227278047" sldId="271"/>
            <ac:spMk id="10" creationId="{00000000-0000-0000-0000-000000000000}"/>
          </ac:spMkLst>
        </pc:spChg>
        <pc:spChg chg="mod">
          <ac:chgData name="Olga Šenkeříková" userId="cbedf548-d302-4c23-988d-7b994f3d5925" providerId="ADAL" clId="{5433DF22-E894-4479-A036-35122A4E9777}" dt="2020-06-15T11:37:22.647" v="143" actId="20577"/>
          <ac:spMkLst>
            <pc:docMk/>
            <pc:sldMk cId="4227278047" sldId="271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6T08:58:33.437" v="1815" actId="27636"/>
        <pc:sldMkLst>
          <pc:docMk/>
          <pc:sldMk cId="18130770" sldId="272"/>
        </pc:sldMkLst>
        <pc:spChg chg="mod">
          <ac:chgData name="Olga Šenkeříková" userId="cbedf548-d302-4c23-988d-7b994f3d5925" providerId="ADAL" clId="{5433DF22-E894-4479-A036-35122A4E9777}" dt="2020-06-15T11:42:53.748" v="166" actId="255"/>
          <ac:spMkLst>
            <pc:docMk/>
            <pc:sldMk cId="18130770" sldId="272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5433DF22-E894-4479-A036-35122A4E9777}" dt="2020-06-16T08:58:33.437" v="1815" actId="27636"/>
          <ac:spMkLst>
            <pc:docMk/>
            <pc:sldMk cId="18130770" sldId="272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6T08:58:52.759" v="1818" actId="14100"/>
        <pc:sldMkLst>
          <pc:docMk/>
          <pc:sldMk cId="2751318947" sldId="273"/>
        </pc:sldMkLst>
        <pc:spChg chg="mod">
          <ac:chgData name="Olga Šenkeříková" userId="cbedf548-d302-4c23-988d-7b994f3d5925" providerId="ADAL" clId="{5433DF22-E894-4479-A036-35122A4E9777}" dt="2020-06-16T08:58:52.759" v="1818" actId="14100"/>
          <ac:spMkLst>
            <pc:docMk/>
            <pc:sldMk cId="2751318947" sldId="273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6T08:58:12.065" v="1812" actId="255"/>
        <pc:sldMkLst>
          <pc:docMk/>
          <pc:sldMk cId="3681649461" sldId="274"/>
        </pc:sldMkLst>
        <pc:spChg chg="mod">
          <ac:chgData name="Olga Šenkeříková" userId="cbedf548-d302-4c23-988d-7b994f3d5925" providerId="ADAL" clId="{5433DF22-E894-4479-A036-35122A4E9777}" dt="2020-06-15T12:08:36.180" v="457" actId="20577"/>
          <ac:spMkLst>
            <pc:docMk/>
            <pc:sldMk cId="3681649461" sldId="27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5433DF22-E894-4479-A036-35122A4E9777}" dt="2020-06-16T08:58:12.065" v="1812" actId="255"/>
          <ac:spMkLst>
            <pc:docMk/>
            <pc:sldMk cId="3681649461" sldId="274"/>
            <ac:spMk id="7" creationId="{00000000-0000-0000-0000-000000000000}"/>
          </ac:spMkLst>
        </pc:spChg>
      </pc:sldChg>
      <pc:sldChg chg="del">
        <pc:chgData name="Olga Šenkeříková" userId="cbedf548-d302-4c23-988d-7b994f3d5925" providerId="ADAL" clId="{5433DF22-E894-4479-A036-35122A4E9777}" dt="2020-06-15T12:59:00.595" v="829" actId="47"/>
        <pc:sldMkLst>
          <pc:docMk/>
          <pc:sldMk cId="3726800791" sldId="275"/>
        </pc:sldMkLst>
      </pc:sldChg>
      <pc:sldChg chg="modSp add del mod">
        <pc:chgData name="Olga Šenkeříková" userId="cbedf548-d302-4c23-988d-7b994f3d5925" providerId="ADAL" clId="{5433DF22-E894-4479-A036-35122A4E9777}" dt="2020-06-16T07:54:10.848" v="1580" actId="47"/>
        <pc:sldMkLst>
          <pc:docMk/>
          <pc:sldMk cId="655834605" sldId="277"/>
        </pc:sldMkLst>
        <pc:spChg chg="mod">
          <ac:chgData name="Olga Šenkeříková" userId="cbedf548-d302-4c23-988d-7b994f3d5925" providerId="ADAL" clId="{5433DF22-E894-4479-A036-35122A4E9777}" dt="2020-06-16T07:53:26.593" v="1572" actId="21"/>
          <ac:spMkLst>
            <pc:docMk/>
            <pc:sldMk cId="655834605" sldId="277"/>
            <ac:spMk id="7" creationId="{00000000-0000-0000-0000-000000000000}"/>
          </ac:spMkLst>
        </pc:spChg>
      </pc:sldChg>
      <pc:sldChg chg="modSp del mod">
        <pc:chgData name="Olga Šenkeříková" userId="cbedf548-d302-4c23-988d-7b994f3d5925" providerId="ADAL" clId="{5433DF22-E894-4479-A036-35122A4E9777}" dt="2020-06-16T07:46:16.395" v="1554" actId="2696"/>
        <pc:sldMkLst>
          <pc:docMk/>
          <pc:sldMk cId="2799330450" sldId="277"/>
        </pc:sldMkLst>
        <pc:spChg chg="mod">
          <ac:chgData name="Olga Šenkeříková" userId="cbedf548-d302-4c23-988d-7b994f3d5925" providerId="ADAL" clId="{5433DF22-E894-4479-A036-35122A4E9777}" dt="2020-06-16T07:45:30.117" v="1549" actId="20577"/>
          <ac:spMkLst>
            <pc:docMk/>
            <pc:sldMk cId="2799330450" sldId="277"/>
            <ac:spMk id="7" creationId="{00000000-0000-0000-0000-000000000000}"/>
          </ac:spMkLst>
        </pc:spChg>
      </pc:sldChg>
      <pc:sldChg chg="addSp delSp modSp mod">
        <pc:chgData name="Olga Šenkeříková" userId="cbedf548-d302-4c23-988d-7b994f3d5925" providerId="ADAL" clId="{5433DF22-E894-4479-A036-35122A4E9777}" dt="2020-06-15T12:32:17.403" v="676" actId="14100"/>
        <pc:sldMkLst>
          <pc:docMk/>
          <pc:sldMk cId="3308723952" sldId="278"/>
        </pc:sldMkLst>
        <pc:picChg chg="add mod modCrop">
          <ac:chgData name="Olga Šenkeříková" userId="cbedf548-d302-4c23-988d-7b994f3d5925" providerId="ADAL" clId="{5433DF22-E894-4479-A036-35122A4E9777}" dt="2020-06-15T12:32:17.403" v="676" actId="14100"/>
          <ac:picMkLst>
            <pc:docMk/>
            <pc:sldMk cId="3308723952" sldId="278"/>
            <ac:picMk id="4" creationId="{B2E98D80-5872-443E-9FB0-5497C11AD89A}"/>
          </ac:picMkLst>
        </pc:picChg>
        <pc:picChg chg="del">
          <ac:chgData name="Olga Šenkeříková" userId="cbedf548-d302-4c23-988d-7b994f3d5925" providerId="ADAL" clId="{5433DF22-E894-4479-A036-35122A4E9777}" dt="2020-06-15T12:27:35.846" v="651" actId="478"/>
          <ac:picMkLst>
            <pc:docMk/>
            <pc:sldMk cId="3308723952" sldId="278"/>
            <ac:picMk id="5" creationId="{B4ACE074-F318-41BC-87E0-536AE47EC254}"/>
          </ac:picMkLst>
        </pc:picChg>
      </pc:sldChg>
      <pc:sldChg chg="del">
        <pc:chgData name="Olga Šenkeříková" userId="cbedf548-d302-4c23-988d-7b994f3d5925" providerId="ADAL" clId="{5433DF22-E894-4479-A036-35122A4E9777}" dt="2020-06-15T12:59:04.136" v="830" actId="47"/>
        <pc:sldMkLst>
          <pc:docMk/>
          <pc:sldMk cId="2663328511" sldId="279"/>
        </pc:sldMkLst>
      </pc:sldChg>
      <pc:sldChg chg="del">
        <pc:chgData name="Olga Šenkeříková" userId="cbedf548-d302-4c23-988d-7b994f3d5925" providerId="ADAL" clId="{5433DF22-E894-4479-A036-35122A4E9777}" dt="2020-06-15T12:29:36.687" v="661" actId="47"/>
        <pc:sldMkLst>
          <pc:docMk/>
          <pc:sldMk cId="1895562557" sldId="280"/>
        </pc:sldMkLst>
      </pc:sldChg>
      <pc:sldChg chg="addSp delSp modSp mod">
        <pc:chgData name="Olga Šenkeříková" userId="cbedf548-d302-4c23-988d-7b994f3d5925" providerId="ADAL" clId="{5433DF22-E894-4479-A036-35122A4E9777}" dt="2020-06-15T12:34:54.621" v="688" actId="14100"/>
        <pc:sldMkLst>
          <pc:docMk/>
          <pc:sldMk cId="2897371169" sldId="281"/>
        </pc:sldMkLst>
        <pc:spChg chg="del">
          <ac:chgData name="Olga Šenkeříková" userId="cbedf548-d302-4c23-988d-7b994f3d5925" providerId="ADAL" clId="{5433DF22-E894-4479-A036-35122A4E9777}" dt="2020-06-15T12:30:24.061" v="666" actId="478"/>
          <ac:spMkLst>
            <pc:docMk/>
            <pc:sldMk cId="2897371169" sldId="281"/>
            <ac:spMk id="4" creationId="{3DB6FC55-0E9A-4A2F-AE4B-01C93DD5E4E4}"/>
          </ac:spMkLst>
        </pc:spChg>
        <pc:spChg chg="del">
          <ac:chgData name="Olga Šenkeříková" userId="cbedf548-d302-4c23-988d-7b994f3d5925" providerId="ADAL" clId="{5433DF22-E894-4479-A036-35122A4E9777}" dt="2020-06-15T12:30:22.377" v="665" actId="478"/>
          <ac:spMkLst>
            <pc:docMk/>
            <pc:sldMk cId="2897371169" sldId="281"/>
            <ac:spMk id="8" creationId="{E3BE2D48-DFE4-45B5-AC80-FF432F1E0263}"/>
          </ac:spMkLst>
        </pc:spChg>
        <pc:picChg chg="del">
          <ac:chgData name="Olga Šenkeříková" userId="cbedf548-d302-4c23-988d-7b994f3d5925" providerId="ADAL" clId="{5433DF22-E894-4479-A036-35122A4E9777}" dt="2020-06-15T12:30:15.956" v="662" actId="21"/>
          <ac:picMkLst>
            <pc:docMk/>
            <pc:sldMk cId="2897371169" sldId="281"/>
            <ac:picMk id="3" creationId="{3D9D4715-6D91-441E-8A5A-5672CE8ACAC2}"/>
          </ac:picMkLst>
        </pc:picChg>
        <pc:picChg chg="add del mod modCrop">
          <ac:chgData name="Olga Šenkeříková" userId="cbedf548-d302-4c23-988d-7b994f3d5925" providerId="ADAL" clId="{5433DF22-E894-4479-A036-35122A4E9777}" dt="2020-06-15T12:34:19.681" v="684" actId="478"/>
          <ac:picMkLst>
            <pc:docMk/>
            <pc:sldMk cId="2897371169" sldId="281"/>
            <ac:picMk id="6" creationId="{66A6B62C-7F38-44B1-8F02-E709C9F9B9ED}"/>
          </ac:picMkLst>
        </pc:picChg>
        <pc:picChg chg="add del mod">
          <ac:chgData name="Olga Šenkeříková" userId="cbedf548-d302-4c23-988d-7b994f3d5925" providerId="ADAL" clId="{5433DF22-E894-4479-A036-35122A4E9777}" dt="2020-06-15T12:30:20.294" v="664" actId="21"/>
          <ac:picMkLst>
            <pc:docMk/>
            <pc:sldMk cId="2897371169" sldId="281"/>
            <ac:picMk id="12" creationId="{53379703-97C5-4C49-9A15-E1F57E3292E5}"/>
          </ac:picMkLst>
        </pc:picChg>
        <pc:picChg chg="add mod modCrop">
          <ac:chgData name="Olga Šenkeříková" userId="cbedf548-d302-4c23-988d-7b994f3d5925" providerId="ADAL" clId="{5433DF22-E894-4479-A036-35122A4E9777}" dt="2020-06-15T12:34:54.621" v="688" actId="14100"/>
          <ac:picMkLst>
            <pc:docMk/>
            <pc:sldMk cId="2897371169" sldId="281"/>
            <ac:picMk id="13" creationId="{5326DBB8-C293-4BA3-A438-A88F61D7B318}"/>
          </ac:picMkLst>
        </pc:picChg>
      </pc:sldChg>
      <pc:sldChg chg="addSp delSp modSp mod">
        <pc:chgData name="Olga Šenkeříková" userId="cbedf548-d302-4c23-988d-7b994f3d5925" providerId="ADAL" clId="{5433DF22-E894-4479-A036-35122A4E9777}" dt="2020-06-15T12:33:39.311" v="683" actId="14100"/>
        <pc:sldMkLst>
          <pc:docMk/>
          <pc:sldMk cId="374644151" sldId="282"/>
        </pc:sldMkLst>
        <pc:picChg chg="del">
          <ac:chgData name="Olga Šenkeříková" userId="cbedf548-d302-4c23-988d-7b994f3d5925" providerId="ADAL" clId="{5433DF22-E894-4479-A036-35122A4E9777}" dt="2020-06-15T12:32:51.619" v="679" actId="478"/>
          <ac:picMkLst>
            <pc:docMk/>
            <pc:sldMk cId="374644151" sldId="282"/>
            <ac:picMk id="4" creationId="{730E59F0-A5CB-4021-AAE9-F7CD848BFC6E}"/>
          </ac:picMkLst>
        </pc:picChg>
        <pc:picChg chg="add mod modCrop">
          <ac:chgData name="Olga Šenkeříková" userId="cbedf548-d302-4c23-988d-7b994f3d5925" providerId="ADAL" clId="{5433DF22-E894-4479-A036-35122A4E9777}" dt="2020-06-15T12:33:39.311" v="683" actId="14100"/>
          <ac:picMkLst>
            <pc:docMk/>
            <pc:sldMk cId="374644151" sldId="282"/>
            <ac:picMk id="5" creationId="{25947A46-5531-49D2-ACC3-5AFC61D829DE}"/>
          </ac:picMkLst>
        </pc:picChg>
      </pc:sldChg>
      <pc:sldChg chg="addSp delSp modSp mod">
        <pc:chgData name="Olga Šenkeříková" userId="cbedf548-d302-4c23-988d-7b994f3d5925" providerId="ADAL" clId="{5433DF22-E894-4479-A036-35122A4E9777}" dt="2020-06-15T12:36:00.364" v="693" actId="14100"/>
        <pc:sldMkLst>
          <pc:docMk/>
          <pc:sldMk cId="3082993810" sldId="283"/>
        </pc:sldMkLst>
        <pc:picChg chg="del">
          <ac:chgData name="Olga Šenkeříková" userId="cbedf548-d302-4c23-988d-7b994f3d5925" providerId="ADAL" clId="{5433DF22-E894-4479-A036-35122A4E9777}" dt="2020-06-15T12:35:16.696" v="689" actId="478"/>
          <ac:picMkLst>
            <pc:docMk/>
            <pc:sldMk cId="3082993810" sldId="283"/>
            <ac:picMk id="3" creationId="{BF91E86D-01E7-44F4-9F81-27D2BC15D2D6}"/>
          </ac:picMkLst>
        </pc:picChg>
        <pc:picChg chg="add mod modCrop">
          <ac:chgData name="Olga Šenkeříková" userId="cbedf548-d302-4c23-988d-7b994f3d5925" providerId="ADAL" clId="{5433DF22-E894-4479-A036-35122A4E9777}" dt="2020-06-15T12:36:00.364" v="693" actId="14100"/>
          <ac:picMkLst>
            <pc:docMk/>
            <pc:sldMk cId="3082993810" sldId="283"/>
            <ac:picMk id="5" creationId="{747EBF6F-329B-44F3-9FBB-279E7B3A061F}"/>
          </ac:picMkLst>
        </pc:picChg>
      </pc:sldChg>
      <pc:sldChg chg="addSp delSp modSp mod">
        <pc:chgData name="Olga Šenkeříková" userId="cbedf548-d302-4c23-988d-7b994f3d5925" providerId="ADAL" clId="{5433DF22-E894-4479-A036-35122A4E9777}" dt="2020-06-15T12:36:57.509" v="698" actId="14100"/>
        <pc:sldMkLst>
          <pc:docMk/>
          <pc:sldMk cId="1047791480" sldId="284"/>
        </pc:sldMkLst>
        <pc:picChg chg="del">
          <ac:chgData name="Olga Šenkeříková" userId="cbedf548-d302-4c23-988d-7b994f3d5925" providerId="ADAL" clId="{5433DF22-E894-4479-A036-35122A4E9777}" dt="2020-06-15T12:36:20.067" v="694" actId="478"/>
          <ac:picMkLst>
            <pc:docMk/>
            <pc:sldMk cId="1047791480" sldId="284"/>
            <ac:picMk id="4" creationId="{690709FA-4DED-4F15-8F44-E20F32A2FDC5}"/>
          </ac:picMkLst>
        </pc:picChg>
        <pc:picChg chg="add mod modCrop">
          <ac:chgData name="Olga Šenkeříková" userId="cbedf548-d302-4c23-988d-7b994f3d5925" providerId="ADAL" clId="{5433DF22-E894-4479-A036-35122A4E9777}" dt="2020-06-15T12:36:57.509" v="698" actId="14100"/>
          <ac:picMkLst>
            <pc:docMk/>
            <pc:sldMk cId="1047791480" sldId="284"/>
            <ac:picMk id="5" creationId="{5AAA26B2-4000-425B-AACF-0D7719A78590}"/>
          </ac:picMkLst>
        </pc:picChg>
      </pc:sldChg>
      <pc:sldChg chg="addSp delSp del mod">
        <pc:chgData name="Olga Šenkeříková" userId="cbedf548-d302-4c23-988d-7b994f3d5925" providerId="ADAL" clId="{5433DF22-E894-4479-A036-35122A4E9777}" dt="2020-06-15T12:37:34.171" v="701" actId="2696"/>
        <pc:sldMkLst>
          <pc:docMk/>
          <pc:sldMk cId="2257343023" sldId="285"/>
        </pc:sldMkLst>
        <pc:picChg chg="add del">
          <ac:chgData name="Olga Šenkeříková" userId="cbedf548-d302-4c23-988d-7b994f3d5925" providerId="ADAL" clId="{5433DF22-E894-4479-A036-35122A4E9777}" dt="2020-06-15T12:37:25.105" v="700" actId="478"/>
          <ac:picMkLst>
            <pc:docMk/>
            <pc:sldMk cId="2257343023" sldId="285"/>
            <ac:picMk id="5" creationId="{C2596668-195E-4A8F-B6FA-F804B5933186}"/>
          </ac:picMkLst>
        </pc:picChg>
      </pc:sldChg>
      <pc:sldChg chg="modSp mod">
        <pc:chgData name="Olga Šenkeříková" userId="cbedf548-d302-4c23-988d-7b994f3d5925" providerId="ADAL" clId="{5433DF22-E894-4479-A036-35122A4E9777}" dt="2020-06-15T12:27:26.914" v="650" actId="20577"/>
        <pc:sldMkLst>
          <pc:docMk/>
          <pc:sldMk cId="2402233094" sldId="286"/>
        </pc:sldMkLst>
        <pc:spChg chg="mod">
          <ac:chgData name="Olga Šenkeříková" userId="cbedf548-d302-4c23-988d-7b994f3d5925" providerId="ADAL" clId="{5433DF22-E894-4479-A036-35122A4E9777}" dt="2020-06-15T12:27:26.914" v="650" actId="20577"/>
          <ac:spMkLst>
            <pc:docMk/>
            <pc:sldMk cId="2402233094" sldId="286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5T12:26:25.607" v="626" actId="20577"/>
        <pc:sldMkLst>
          <pc:docMk/>
          <pc:sldMk cId="3194305511" sldId="287"/>
        </pc:sldMkLst>
        <pc:spChg chg="mod">
          <ac:chgData name="Olga Šenkeříková" userId="cbedf548-d302-4c23-988d-7b994f3d5925" providerId="ADAL" clId="{5433DF22-E894-4479-A036-35122A4E9777}" dt="2020-06-15T12:26:25.607" v="626" actId="20577"/>
          <ac:spMkLst>
            <pc:docMk/>
            <pc:sldMk cId="3194305511" sldId="287"/>
            <ac:spMk id="10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5T12:56:17.389" v="827" actId="20577"/>
        <pc:sldMkLst>
          <pc:docMk/>
          <pc:sldMk cId="3179911506" sldId="288"/>
        </pc:sldMkLst>
        <pc:spChg chg="mod">
          <ac:chgData name="Olga Šenkeříková" userId="cbedf548-d302-4c23-988d-7b994f3d5925" providerId="ADAL" clId="{5433DF22-E894-4479-A036-35122A4E9777}" dt="2020-06-15T12:56:17.389" v="827" actId="20577"/>
          <ac:spMkLst>
            <pc:docMk/>
            <pc:sldMk cId="3179911506" sldId="288"/>
            <ac:spMk id="11" creationId="{00000000-0000-0000-0000-000000000000}"/>
          </ac:spMkLst>
        </pc:spChg>
      </pc:sldChg>
      <pc:sldChg chg="del">
        <pc:chgData name="Olga Šenkeříková" userId="cbedf548-d302-4c23-988d-7b994f3d5925" providerId="ADAL" clId="{5433DF22-E894-4479-A036-35122A4E9777}" dt="2020-06-15T12:39:21.191" v="702" actId="47"/>
        <pc:sldMkLst>
          <pc:docMk/>
          <pc:sldMk cId="559262199" sldId="290"/>
        </pc:sldMkLst>
      </pc:sldChg>
      <pc:sldChg chg="del">
        <pc:chgData name="Olga Šenkeříková" userId="cbedf548-d302-4c23-988d-7b994f3d5925" providerId="ADAL" clId="{5433DF22-E894-4479-A036-35122A4E9777}" dt="2020-06-15T12:39:21.191" v="702" actId="47"/>
        <pc:sldMkLst>
          <pc:docMk/>
          <pc:sldMk cId="113656486" sldId="293"/>
        </pc:sldMkLst>
      </pc:sldChg>
      <pc:sldChg chg="del">
        <pc:chgData name="Olga Šenkeříková" userId="cbedf548-d302-4c23-988d-7b994f3d5925" providerId="ADAL" clId="{5433DF22-E894-4479-A036-35122A4E9777}" dt="2020-06-15T12:39:21.191" v="702" actId="47"/>
        <pc:sldMkLst>
          <pc:docMk/>
          <pc:sldMk cId="1381111887" sldId="294"/>
        </pc:sldMkLst>
      </pc:sldChg>
      <pc:sldChg chg="del">
        <pc:chgData name="Olga Šenkeříková" userId="cbedf548-d302-4c23-988d-7b994f3d5925" providerId="ADAL" clId="{5433DF22-E894-4479-A036-35122A4E9777}" dt="2020-06-15T11:54:29.433" v="256" actId="47"/>
        <pc:sldMkLst>
          <pc:docMk/>
          <pc:sldMk cId="4072248241" sldId="299"/>
        </pc:sldMkLst>
      </pc:sldChg>
      <pc:sldChg chg="addSp delSp modSp mod">
        <pc:chgData name="Olga Šenkeříková" userId="cbedf548-d302-4c23-988d-7b994f3d5925" providerId="ADAL" clId="{5433DF22-E894-4479-A036-35122A4E9777}" dt="2020-06-15T12:45:49.163" v="735" actId="1076"/>
        <pc:sldMkLst>
          <pc:docMk/>
          <pc:sldMk cId="3104370842" sldId="322"/>
        </pc:sldMkLst>
        <pc:picChg chg="del">
          <ac:chgData name="Olga Šenkeříková" userId="cbedf548-d302-4c23-988d-7b994f3d5925" providerId="ADAL" clId="{5433DF22-E894-4479-A036-35122A4E9777}" dt="2020-06-15T12:40:04.040" v="703" actId="478"/>
          <ac:picMkLst>
            <pc:docMk/>
            <pc:sldMk cId="3104370842" sldId="322"/>
            <ac:picMk id="3" creationId="{8597635F-72DC-42AA-ACFE-19E8B63619FB}"/>
          </ac:picMkLst>
        </pc:picChg>
        <pc:picChg chg="add mod modCrop">
          <ac:chgData name="Olga Šenkeříková" userId="cbedf548-d302-4c23-988d-7b994f3d5925" providerId="ADAL" clId="{5433DF22-E894-4479-A036-35122A4E9777}" dt="2020-06-15T12:45:49.163" v="735" actId="1076"/>
          <ac:picMkLst>
            <pc:docMk/>
            <pc:sldMk cId="3104370842" sldId="322"/>
            <ac:picMk id="4" creationId="{D5120335-3059-487D-A22C-E5C019A36CBA}"/>
          </ac:picMkLst>
        </pc:picChg>
      </pc:sldChg>
      <pc:sldChg chg="del">
        <pc:chgData name="Olga Šenkeříková" userId="cbedf548-d302-4c23-988d-7b994f3d5925" providerId="ADAL" clId="{5433DF22-E894-4479-A036-35122A4E9777}" dt="2020-06-15T12:41:15.453" v="708" actId="47"/>
        <pc:sldMkLst>
          <pc:docMk/>
          <pc:sldMk cId="1688841793" sldId="323"/>
        </pc:sldMkLst>
      </pc:sldChg>
      <pc:sldChg chg="addSp delSp modSp mod">
        <pc:chgData name="Olga Šenkeříková" userId="cbedf548-d302-4c23-988d-7b994f3d5925" providerId="ADAL" clId="{5433DF22-E894-4479-A036-35122A4E9777}" dt="2020-06-15T12:53:20.012" v="781" actId="1076"/>
        <pc:sldMkLst>
          <pc:docMk/>
          <pc:sldMk cId="2731745872" sldId="324"/>
        </pc:sldMkLst>
        <pc:picChg chg="del">
          <ac:chgData name="Olga Šenkeříková" userId="cbedf548-d302-4c23-988d-7b994f3d5925" providerId="ADAL" clId="{5433DF22-E894-4479-A036-35122A4E9777}" dt="2020-06-15T12:49:14.256" v="760" actId="478"/>
          <ac:picMkLst>
            <pc:docMk/>
            <pc:sldMk cId="2731745872" sldId="324"/>
            <ac:picMk id="3" creationId="{D02C2E59-D447-4219-A136-3A36D6C520E6}"/>
          </ac:picMkLst>
        </pc:picChg>
        <pc:picChg chg="add mod modCrop">
          <ac:chgData name="Olga Šenkeříková" userId="cbedf548-d302-4c23-988d-7b994f3d5925" providerId="ADAL" clId="{5433DF22-E894-4479-A036-35122A4E9777}" dt="2020-06-15T12:53:20.012" v="781" actId="1076"/>
          <ac:picMkLst>
            <pc:docMk/>
            <pc:sldMk cId="2731745872" sldId="324"/>
            <ac:picMk id="4" creationId="{CC907B1D-DB51-4E9E-A689-5822A77D488E}"/>
          </ac:picMkLst>
        </pc:picChg>
      </pc:sldChg>
      <pc:sldChg chg="addSp delSp modSp mod">
        <pc:chgData name="Olga Šenkeříková" userId="cbedf548-d302-4c23-988d-7b994f3d5925" providerId="ADAL" clId="{5433DF22-E894-4479-A036-35122A4E9777}" dt="2020-06-15T12:52:45.887" v="780" actId="1076"/>
        <pc:sldMkLst>
          <pc:docMk/>
          <pc:sldMk cId="3831541744" sldId="325"/>
        </pc:sldMkLst>
        <pc:spChg chg="del">
          <ac:chgData name="Olga Šenkeříková" userId="cbedf548-d302-4c23-988d-7b994f3d5925" providerId="ADAL" clId="{5433DF22-E894-4479-A036-35122A4E9777}" dt="2020-06-15T12:52:13.148" v="775" actId="478"/>
          <ac:spMkLst>
            <pc:docMk/>
            <pc:sldMk cId="3831541744" sldId="325"/>
            <ac:spMk id="4" creationId="{931B0400-7282-4619-8D1A-11352502239B}"/>
          </ac:spMkLst>
        </pc:spChg>
        <pc:picChg chg="del">
          <ac:chgData name="Olga Šenkeříková" userId="cbedf548-d302-4c23-988d-7b994f3d5925" providerId="ADAL" clId="{5433DF22-E894-4479-A036-35122A4E9777}" dt="2020-06-15T12:51:54.233" v="774" actId="478"/>
          <ac:picMkLst>
            <pc:docMk/>
            <pc:sldMk cId="3831541744" sldId="325"/>
            <ac:picMk id="3" creationId="{DB6B300C-05BE-4DBC-AE6D-C2A87D373FE6}"/>
          </ac:picMkLst>
        </pc:picChg>
        <pc:picChg chg="add mod modCrop">
          <ac:chgData name="Olga Šenkeříková" userId="cbedf548-d302-4c23-988d-7b994f3d5925" providerId="ADAL" clId="{5433DF22-E894-4479-A036-35122A4E9777}" dt="2020-06-15T12:52:45.887" v="780" actId="1076"/>
          <ac:picMkLst>
            <pc:docMk/>
            <pc:sldMk cId="3831541744" sldId="325"/>
            <ac:picMk id="6" creationId="{D12B4EF2-B5A6-4FB3-880C-0AA0A57D9054}"/>
          </ac:picMkLst>
        </pc:picChg>
      </pc:sldChg>
      <pc:sldChg chg="addSp delSp modSp mod">
        <pc:chgData name="Olga Šenkeříková" userId="cbedf548-d302-4c23-988d-7b994f3d5925" providerId="ADAL" clId="{5433DF22-E894-4479-A036-35122A4E9777}" dt="2020-06-15T12:54:40.882" v="790" actId="14100"/>
        <pc:sldMkLst>
          <pc:docMk/>
          <pc:sldMk cId="3357473994" sldId="326"/>
        </pc:sldMkLst>
        <pc:picChg chg="del">
          <ac:chgData name="Olga Šenkeříková" userId="cbedf548-d302-4c23-988d-7b994f3d5925" providerId="ADAL" clId="{5433DF22-E894-4479-A036-35122A4E9777}" dt="2020-06-15T12:53:38.184" v="782" actId="478"/>
          <ac:picMkLst>
            <pc:docMk/>
            <pc:sldMk cId="3357473994" sldId="326"/>
            <ac:picMk id="3" creationId="{87636DD6-AC99-404F-95E4-9D42F4627372}"/>
          </ac:picMkLst>
        </pc:picChg>
        <pc:picChg chg="add mod modCrop">
          <ac:chgData name="Olga Šenkeříková" userId="cbedf548-d302-4c23-988d-7b994f3d5925" providerId="ADAL" clId="{5433DF22-E894-4479-A036-35122A4E9777}" dt="2020-06-15T12:54:40.882" v="790" actId="14100"/>
          <ac:picMkLst>
            <pc:docMk/>
            <pc:sldMk cId="3357473994" sldId="326"/>
            <ac:picMk id="4" creationId="{D1ED7C13-4593-479B-987E-FC27D290BE91}"/>
          </ac:picMkLst>
        </pc:picChg>
      </pc:sldChg>
      <pc:sldChg chg="addSp delSp modSp mod">
        <pc:chgData name="Olga Šenkeříková" userId="cbedf548-d302-4c23-988d-7b994f3d5925" providerId="ADAL" clId="{5433DF22-E894-4479-A036-35122A4E9777}" dt="2020-06-15T12:50:31.247" v="767" actId="1076"/>
        <pc:sldMkLst>
          <pc:docMk/>
          <pc:sldMk cId="3612513693" sldId="327"/>
        </pc:sldMkLst>
        <pc:picChg chg="del">
          <ac:chgData name="Olga Šenkeříková" userId="cbedf548-d302-4c23-988d-7b994f3d5925" providerId="ADAL" clId="{5433DF22-E894-4479-A036-35122A4E9777}" dt="2020-06-15T12:49:07.581" v="759" actId="478"/>
          <ac:picMkLst>
            <pc:docMk/>
            <pc:sldMk cId="3612513693" sldId="327"/>
            <ac:picMk id="3" creationId="{872FB618-6CF9-4E34-AA20-41BAE0B8A054}"/>
          </ac:picMkLst>
        </pc:picChg>
        <pc:picChg chg="add mod modCrop">
          <ac:chgData name="Olga Šenkeříková" userId="cbedf548-d302-4c23-988d-7b994f3d5925" providerId="ADAL" clId="{5433DF22-E894-4479-A036-35122A4E9777}" dt="2020-06-15T12:50:31.247" v="767" actId="1076"/>
          <ac:picMkLst>
            <pc:docMk/>
            <pc:sldMk cId="3612513693" sldId="327"/>
            <ac:picMk id="4" creationId="{F7697F15-E1F2-4233-90AF-6B4484694356}"/>
          </ac:picMkLst>
        </pc:picChg>
      </pc:sldChg>
      <pc:sldChg chg="delSp del mod">
        <pc:chgData name="Olga Šenkeříková" userId="cbedf548-d302-4c23-988d-7b994f3d5925" providerId="ADAL" clId="{5433DF22-E894-4479-A036-35122A4E9777}" dt="2020-06-15T12:56:22.881" v="828" actId="47"/>
        <pc:sldMkLst>
          <pc:docMk/>
          <pc:sldMk cId="2063015968" sldId="328"/>
        </pc:sldMkLst>
        <pc:picChg chg="del">
          <ac:chgData name="Olga Šenkeříková" userId="cbedf548-d302-4c23-988d-7b994f3d5925" providerId="ADAL" clId="{5433DF22-E894-4479-A036-35122A4E9777}" dt="2020-06-15T12:54:45.763" v="791" actId="478"/>
          <ac:picMkLst>
            <pc:docMk/>
            <pc:sldMk cId="2063015968" sldId="328"/>
            <ac:picMk id="3" creationId="{624D1FAA-0B1E-44EF-9898-ED119205FD78}"/>
          </ac:picMkLst>
        </pc:picChg>
      </pc:sldChg>
      <pc:sldChg chg="del">
        <pc:chgData name="Olga Šenkeříková" userId="cbedf548-d302-4c23-988d-7b994f3d5925" providerId="ADAL" clId="{5433DF22-E894-4479-A036-35122A4E9777}" dt="2020-06-15T12:39:21.191" v="702" actId="47"/>
        <pc:sldMkLst>
          <pc:docMk/>
          <pc:sldMk cId="1638135270" sldId="329"/>
        </pc:sldMkLst>
      </pc:sldChg>
      <pc:sldChg chg="addSp delSp modSp add del mod">
        <pc:chgData name="Olga Šenkeříková" userId="cbedf548-d302-4c23-988d-7b994f3d5925" providerId="ADAL" clId="{5433DF22-E894-4479-A036-35122A4E9777}" dt="2020-06-15T12:46:01.189" v="736" actId="1076"/>
        <pc:sldMkLst>
          <pc:docMk/>
          <pc:sldMk cId="2403518401" sldId="330"/>
        </pc:sldMkLst>
        <pc:spChg chg="add del mod">
          <ac:chgData name="Olga Šenkeříková" userId="cbedf548-d302-4c23-988d-7b994f3d5925" providerId="ADAL" clId="{5433DF22-E894-4479-A036-35122A4E9777}" dt="2020-06-15T12:43:48.105" v="723"/>
          <ac:spMkLst>
            <pc:docMk/>
            <pc:sldMk cId="2403518401" sldId="330"/>
            <ac:spMk id="3" creationId="{41FC2FA7-FC3E-4966-85FB-18B7207794B7}"/>
          </ac:spMkLst>
        </pc:spChg>
        <pc:spChg chg="del">
          <ac:chgData name="Olga Šenkeříková" userId="cbedf548-d302-4c23-988d-7b994f3d5925" providerId="ADAL" clId="{5433DF22-E894-4479-A036-35122A4E9777}" dt="2020-06-15T12:44:07.681" v="727" actId="478"/>
          <ac:spMkLst>
            <pc:docMk/>
            <pc:sldMk cId="2403518401" sldId="330"/>
            <ac:spMk id="8" creationId="{D348C852-AE9B-46F5-93A8-9B2311EC3938}"/>
          </ac:spMkLst>
        </pc:spChg>
        <pc:picChg chg="del">
          <ac:chgData name="Olga Šenkeříková" userId="cbedf548-d302-4c23-988d-7b994f3d5925" providerId="ADAL" clId="{5433DF22-E894-4479-A036-35122A4E9777}" dt="2020-06-15T12:43:13.497" v="719" actId="478"/>
          <ac:picMkLst>
            <pc:docMk/>
            <pc:sldMk cId="2403518401" sldId="330"/>
            <ac:picMk id="7" creationId="{FB85A7A5-7932-40BE-A871-B678DCC2E6D7}"/>
          </ac:picMkLst>
        </pc:picChg>
        <pc:picChg chg="add mod modCrop">
          <ac:chgData name="Olga Šenkeříková" userId="cbedf548-d302-4c23-988d-7b994f3d5925" providerId="ADAL" clId="{5433DF22-E894-4479-A036-35122A4E9777}" dt="2020-06-15T12:46:01.189" v="736" actId="1076"/>
          <ac:picMkLst>
            <pc:docMk/>
            <pc:sldMk cId="2403518401" sldId="330"/>
            <ac:picMk id="12" creationId="{520B716B-04EE-4B75-8AD2-A91ACE394D43}"/>
          </ac:picMkLst>
        </pc:picChg>
      </pc:sldChg>
      <pc:sldChg chg="modSp mod">
        <pc:chgData name="Olga Šenkeříková" userId="cbedf548-d302-4c23-988d-7b994f3d5925" providerId="ADAL" clId="{5433DF22-E894-4479-A036-35122A4E9777}" dt="2020-06-25T09:22:09.319" v="1843"/>
        <pc:sldMkLst>
          <pc:docMk/>
          <pc:sldMk cId="1497779375" sldId="332"/>
        </pc:sldMkLst>
        <pc:graphicFrameChg chg="mod modGraphic">
          <ac:chgData name="Olga Šenkeříková" userId="cbedf548-d302-4c23-988d-7b994f3d5925" providerId="ADAL" clId="{5433DF22-E894-4479-A036-35122A4E9777}" dt="2020-06-25T09:22:09.319" v="1843"/>
          <ac:graphicFrameMkLst>
            <pc:docMk/>
            <pc:sldMk cId="1497779375" sldId="332"/>
            <ac:graphicFrameMk id="8" creationId="{273A0C30-DAA6-4C1D-8F29-7B4BF2779985}"/>
          </ac:graphicFrameMkLst>
        </pc:graphicFrameChg>
      </pc:sldChg>
      <pc:sldChg chg="modSp mod">
        <pc:chgData name="Olga Šenkeříková" userId="cbedf548-d302-4c23-988d-7b994f3d5925" providerId="ADAL" clId="{5433DF22-E894-4479-A036-35122A4E9777}" dt="2020-06-16T08:57:38.596" v="1809" actId="255"/>
        <pc:sldMkLst>
          <pc:docMk/>
          <pc:sldMk cId="1109143920" sldId="334"/>
        </pc:sldMkLst>
        <pc:spChg chg="mod">
          <ac:chgData name="Olga Šenkeříková" userId="cbedf548-d302-4c23-988d-7b994f3d5925" providerId="ADAL" clId="{5433DF22-E894-4479-A036-35122A4E9777}" dt="2020-06-16T08:57:38.596" v="1809" actId="255"/>
          <ac:spMkLst>
            <pc:docMk/>
            <pc:sldMk cId="1109143920" sldId="334"/>
            <ac:spMk id="8" creationId="{7627EA83-1E38-41F1-98F4-F6B94F61B865}"/>
          </ac:spMkLst>
        </pc:spChg>
      </pc:sldChg>
      <pc:sldChg chg="modSp del mod">
        <pc:chgData name="Olga Šenkeříková" userId="cbedf548-d302-4c23-988d-7b994f3d5925" providerId="ADAL" clId="{5433DF22-E894-4479-A036-35122A4E9777}" dt="2020-06-16T08:31:11.709" v="1668" actId="47"/>
        <pc:sldMkLst>
          <pc:docMk/>
          <pc:sldMk cId="3916403882" sldId="336"/>
        </pc:sldMkLst>
        <pc:spChg chg="mod">
          <ac:chgData name="Olga Šenkeříková" userId="cbedf548-d302-4c23-988d-7b994f3d5925" providerId="ADAL" clId="{5433DF22-E894-4479-A036-35122A4E9777}" dt="2020-06-16T08:04:53.612" v="1634" actId="6549"/>
          <ac:spMkLst>
            <pc:docMk/>
            <pc:sldMk cId="3916403882" sldId="336"/>
            <ac:spMk id="7" creationId="{00000000-0000-0000-0000-000000000000}"/>
          </ac:spMkLst>
        </pc:spChg>
      </pc:sldChg>
      <pc:sldChg chg="del">
        <pc:chgData name="Olga Šenkeříková" userId="cbedf548-d302-4c23-988d-7b994f3d5925" providerId="ADAL" clId="{5433DF22-E894-4479-A036-35122A4E9777}" dt="2020-06-15T12:08:29.413" v="455" actId="47"/>
        <pc:sldMkLst>
          <pc:docMk/>
          <pc:sldMk cId="2742543365" sldId="337"/>
        </pc:sldMkLst>
      </pc:sldChg>
      <pc:sldChg chg="modSp mod">
        <pc:chgData name="Olga Šenkeříková" userId="cbedf548-d302-4c23-988d-7b994f3d5925" providerId="ADAL" clId="{5433DF22-E894-4479-A036-35122A4E9777}" dt="2020-06-15T12:24:24.882" v="619" actId="20577"/>
        <pc:sldMkLst>
          <pc:docMk/>
          <pc:sldMk cId="2941169417" sldId="339"/>
        </pc:sldMkLst>
        <pc:spChg chg="mod">
          <ac:chgData name="Olga Šenkeříková" userId="cbedf548-d302-4c23-988d-7b994f3d5925" providerId="ADAL" clId="{5433DF22-E894-4479-A036-35122A4E9777}" dt="2020-06-15T12:24:24.882" v="619" actId="20577"/>
          <ac:spMkLst>
            <pc:docMk/>
            <pc:sldMk cId="2941169417" sldId="339"/>
            <ac:spMk id="10" creationId="{00000000-0000-0000-0000-000000000000}"/>
          </ac:spMkLst>
        </pc:spChg>
      </pc:sldChg>
      <pc:sldChg chg="modSp del mod">
        <pc:chgData name="Olga Šenkeříková" userId="cbedf548-d302-4c23-988d-7b994f3d5925" providerId="ADAL" clId="{5433DF22-E894-4479-A036-35122A4E9777}" dt="2020-06-15T12:19:32.995" v="573" actId="2696"/>
        <pc:sldMkLst>
          <pc:docMk/>
          <pc:sldMk cId="2049692831" sldId="341"/>
        </pc:sldMkLst>
        <pc:spChg chg="mod">
          <ac:chgData name="Olga Šenkeříková" userId="cbedf548-d302-4c23-988d-7b994f3d5925" providerId="ADAL" clId="{5433DF22-E894-4479-A036-35122A4E9777}" dt="2020-06-15T11:55:50.284" v="269" actId="20577"/>
          <ac:spMkLst>
            <pc:docMk/>
            <pc:sldMk cId="2049692831" sldId="341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6T09:00:21.809" v="1830"/>
        <pc:sldMkLst>
          <pc:docMk/>
          <pc:sldMk cId="1136019559" sldId="342"/>
        </pc:sldMkLst>
        <pc:spChg chg="mod">
          <ac:chgData name="Olga Šenkeříková" userId="cbedf548-d302-4c23-988d-7b994f3d5925" providerId="ADAL" clId="{5433DF22-E894-4479-A036-35122A4E9777}" dt="2020-06-15T13:11:17.702" v="1088" actId="255"/>
          <ac:spMkLst>
            <pc:docMk/>
            <pc:sldMk cId="1136019559" sldId="342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5433DF22-E894-4479-A036-35122A4E9777}" dt="2020-06-16T09:00:21.809" v="1830"/>
          <ac:spMkLst>
            <pc:docMk/>
            <pc:sldMk cId="1136019559" sldId="342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6T09:01:00.130" v="1842" actId="27636"/>
        <pc:sldMkLst>
          <pc:docMk/>
          <pc:sldMk cId="2440288827" sldId="343"/>
        </pc:sldMkLst>
        <pc:spChg chg="mod">
          <ac:chgData name="Olga Šenkeříková" userId="cbedf548-d302-4c23-988d-7b994f3d5925" providerId="ADAL" clId="{5433DF22-E894-4479-A036-35122A4E9777}" dt="2020-06-16T09:01:00.130" v="1842" actId="27636"/>
          <ac:spMkLst>
            <pc:docMk/>
            <pc:sldMk cId="2440288827" sldId="343"/>
            <ac:spMk id="8" creationId="{7627EA83-1E38-41F1-98F4-F6B94F61B865}"/>
          </ac:spMkLst>
        </pc:spChg>
      </pc:sldChg>
      <pc:sldChg chg="modSp mod">
        <pc:chgData name="Olga Šenkeříková" userId="cbedf548-d302-4c23-988d-7b994f3d5925" providerId="ADAL" clId="{5433DF22-E894-4479-A036-35122A4E9777}" dt="2020-06-16T08:30:16.537" v="1667" actId="20577"/>
        <pc:sldMkLst>
          <pc:docMk/>
          <pc:sldMk cId="740517289" sldId="345"/>
        </pc:sldMkLst>
        <pc:spChg chg="mod">
          <ac:chgData name="Olga Šenkeříková" userId="cbedf548-d302-4c23-988d-7b994f3d5925" providerId="ADAL" clId="{5433DF22-E894-4479-A036-35122A4E9777}" dt="2020-06-16T08:30:16.537" v="1667" actId="20577"/>
          <ac:spMkLst>
            <pc:docMk/>
            <pc:sldMk cId="740517289" sldId="345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5433DF22-E894-4479-A036-35122A4E9777}" dt="2020-06-15T13:46:42.708" v="1527" actId="113"/>
        <pc:sldMkLst>
          <pc:docMk/>
          <pc:sldMk cId="2606119634" sldId="346"/>
        </pc:sldMkLst>
        <pc:spChg chg="mod">
          <ac:chgData name="Olga Šenkeříková" userId="cbedf548-d302-4c23-988d-7b994f3d5925" providerId="ADAL" clId="{5433DF22-E894-4479-A036-35122A4E9777}" dt="2020-06-15T13:46:42.708" v="1527" actId="113"/>
          <ac:spMkLst>
            <pc:docMk/>
            <pc:sldMk cId="2606119634" sldId="346"/>
            <ac:spMk id="7" creationId="{00000000-0000-0000-0000-000000000000}"/>
          </ac:spMkLst>
        </pc:spChg>
      </pc:sldChg>
      <pc:sldChg chg="addSp delSp modSp del mod">
        <pc:chgData name="Olga Šenkeříková" userId="cbedf548-d302-4c23-988d-7b994f3d5925" providerId="ADAL" clId="{5433DF22-E894-4479-A036-35122A4E9777}" dt="2020-06-15T13:30:17.667" v="1264" actId="2696"/>
        <pc:sldMkLst>
          <pc:docMk/>
          <pc:sldMk cId="4216199064" sldId="347"/>
        </pc:sldMkLst>
        <pc:spChg chg="add del mod">
          <ac:chgData name="Olga Šenkeříková" userId="cbedf548-d302-4c23-988d-7b994f3d5925" providerId="ADAL" clId="{5433DF22-E894-4479-A036-35122A4E9777}" dt="2020-06-15T13:28:48.136" v="1262"/>
          <ac:spMkLst>
            <pc:docMk/>
            <pc:sldMk cId="4216199064" sldId="347"/>
            <ac:spMk id="5" creationId="{E3D37643-4168-4C9E-AC6B-A48969E8A509}"/>
          </ac:spMkLst>
        </pc:spChg>
        <pc:spChg chg="add mod">
          <ac:chgData name="Olga Šenkeříková" userId="cbedf548-d302-4c23-988d-7b994f3d5925" providerId="ADAL" clId="{5433DF22-E894-4479-A036-35122A4E9777}" dt="2020-06-15T13:30:06.077" v="1263" actId="478"/>
          <ac:spMkLst>
            <pc:docMk/>
            <pc:sldMk cId="4216199064" sldId="347"/>
            <ac:spMk id="8" creationId="{C9438EF3-34F7-44C9-90F5-CB4554929AB5}"/>
          </ac:spMkLst>
        </pc:spChg>
        <pc:graphicFrameChg chg="del">
          <ac:chgData name="Olga Šenkeříková" userId="cbedf548-d302-4c23-988d-7b994f3d5925" providerId="ADAL" clId="{5433DF22-E894-4479-A036-35122A4E9777}" dt="2020-06-15T13:28:19.150" v="1257" actId="21"/>
          <ac:graphicFrameMkLst>
            <pc:docMk/>
            <pc:sldMk cId="4216199064" sldId="347"/>
            <ac:graphicFrameMk id="4" creationId="{88B87D16-9389-4EE2-93C3-1F9EB322D21C}"/>
          </ac:graphicFrameMkLst>
        </pc:graphicFrameChg>
        <pc:picChg chg="add del mod">
          <ac:chgData name="Olga Šenkeříková" userId="cbedf548-d302-4c23-988d-7b994f3d5925" providerId="ADAL" clId="{5433DF22-E894-4479-A036-35122A4E9777}" dt="2020-06-15T13:30:06.077" v="1263" actId="478"/>
          <ac:picMkLst>
            <pc:docMk/>
            <pc:sldMk cId="4216199064" sldId="347"/>
            <ac:picMk id="6" creationId="{470ED0E9-0A71-488F-B1BB-59A3E3600294}"/>
          </ac:picMkLst>
        </pc:picChg>
      </pc:sldChg>
      <pc:sldChg chg="delSp modSp new del mod ord">
        <pc:chgData name="Olga Šenkeříková" userId="cbedf548-d302-4c23-988d-7b994f3d5925" providerId="ADAL" clId="{5433DF22-E894-4479-A036-35122A4E9777}" dt="2020-06-15T13:37:15.710" v="1321" actId="47"/>
        <pc:sldMkLst>
          <pc:docMk/>
          <pc:sldMk cId="3155112232" sldId="348"/>
        </pc:sldMkLst>
        <pc:spChg chg="del">
          <ac:chgData name="Olga Šenkeříková" userId="cbedf548-d302-4c23-988d-7b994f3d5925" providerId="ADAL" clId="{5433DF22-E894-4479-A036-35122A4E9777}" dt="2020-06-15T12:15:47.334" v="500" actId="21"/>
          <ac:spMkLst>
            <pc:docMk/>
            <pc:sldMk cId="3155112232" sldId="348"/>
            <ac:spMk id="2" creationId="{86CCB00A-E95E-47FC-B904-42FDF23E8F0D}"/>
          </ac:spMkLst>
        </pc:spChg>
        <pc:spChg chg="mod">
          <ac:chgData name="Olga Šenkeříková" userId="cbedf548-d302-4c23-988d-7b994f3d5925" providerId="ADAL" clId="{5433DF22-E894-4479-A036-35122A4E9777}" dt="2020-06-15T13:16:23.146" v="1150" actId="27636"/>
          <ac:spMkLst>
            <pc:docMk/>
            <pc:sldMk cId="3155112232" sldId="348"/>
            <ac:spMk id="3" creationId="{E61C72C5-C01D-4B0A-B5F9-416BD2457BD8}"/>
          </ac:spMkLst>
        </pc:spChg>
      </pc:sldChg>
      <pc:sldChg chg="addSp delSp modSp new del mod ord">
        <pc:chgData name="Olga Šenkeříková" userId="cbedf548-d302-4c23-988d-7b994f3d5925" providerId="ADAL" clId="{5433DF22-E894-4479-A036-35122A4E9777}" dt="2020-06-15T13:37:17.594" v="1322" actId="47"/>
        <pc:sldMkLst>
          <pc:docMk/>
          <pc:sldMk cId="2611796479" sldId="349"/>
        </pc:sldMkLst>
        <pc:spChg chg="del">
          <ac:chgData name="Olga Šenkeříková" userId="cbedf548-d302-4c23-988d-7b994f3d5925" providerId="ADAL" clId="{5433DF22-E894-4479-A036-35122A4E9777}" dt="2020-06-15T12:17:18.635" v="525" actId="21"/>
          <ac:spMkLst>
            <pc:docMk/>
            <pc:sldMk cId="2611796479" sldId="349"/>
            <ac:spMk id="2" creationId="{C443FB7F-6D93-42FB-AF0D-6621BF0ABF1F}"/>
          </ac:spMkLst>
        </pc:spChg>
        <pc:spChg chg="del mod">
          <ac:chgData name="Olga Šenkeříková" userId="cbedf548-d302-4c23-988d-7b994f3d5925" providerId="ADAL" clId="{5433DF22-E894-4479-A036-35122A4E9777}" dt="2020-06-15T12:17:24.817" v="527"/>
          <ac:spMkLst>
            <pc:docMk/>
            <pc:sldMk cId="2611796479" sldId="349"/>
            <ac:spMk id="3" creationId="{72D61A11-7429-40F1-98EB-76BD439289D8}"/>
          </ac:spMkLst>
        </pc:spChg>
        <pc:spChg chg="add del mod">
          <ac:chgData name="Olga Šenkeříková" userId="cbedf548-d302-4c23-988d-7b994f3d5925" providerId="ADAL" clId="{5433DF22-E894-4479-A036-35122A4E9777}" dt="2020-06-15T12:17:12.936" v="524"/>
          <ac:spMkLst>
            <pc:docMk/>
            <pc:sldMk cId="2611796479" sldId="349"/>
            <ac:spMk id="4" creationId="{D76D7FC3-067F-4FC0-8C38-49C54EFB7B78}"/>
          </ac:spMkLst>
        </pc:spChg>
        <pc:spChg chg="add mod">
          <ac:chgData name="Olga Šenkeříková" userId="cbedf548-d302-4c23-988d-7b994f3d5925" providerId="ADAL" clId="{5433DF22-E894-4479-A036-35122A4E9777}" dt="2020-06-15T13:16:56.564" v="1158" actId="27636"/>
          <ac:spMkLst>
            <pc:docMk/>
            <pc:sldMk cId="2611796479" sldId="349"/>
            <ac:spMk id="5" creationId="{19B0F455-C3C8-42EC-B080-55AFD6C8E35C}"/>
          </ac:spMkLst>
        </pc:spChg>
      </pc:sldChg>
      <pc:sldChg chg="addSp delSp modSp new del mod ord">
        <pc:chgData name="Olga Šenkeříková" userId="cbedf548-d302-4c23-988d-7b994f3d5925" providerId="ADAL" clId="{5433DF22-E894-4479-A036-35122A4E9777}" dt="2020-06-15T12:42:31.914" v="714" actId="47"/>
        <pc:sldMkLst>
          <pc:docMk/>
          <pc:sldMk cId="1891163966" sldId="350"/>
        </pc:sldMkLst>
        <pc:spChg chg="del">
          <ac:chgData name="Olga Šenkeříková" userId="cbedf548-d302-4c23-988d-7b994f3d5925" providerId="ADAL" clId="{5433DF22-E894-4479-A036-35122A4E9777}" dt="2020-06-15T12:42:17.898" v="713" actId="21"/>
          <ac:spMkLst>
            <pc:docMk/>
            <pc:sldMk cId="1891163966" sldId="350"/>
            <ac:spMk id="2" creationId="{5724FD88-2EC9-4BEB-A674-D4A08564C485}"/>
          </ac:spMkLst>
        </pc:spChg>
        <pc:spChg chg="del">
          <ac:chgData name="Olga Šenkeříková" userId="cbedf548-d302-4c23-988d-7b994f3d5925" providerId="ADAL" clId="{5433DF22-E894-4479-A036-35122A4E9777}" dt="2020-06-15T12:42:05.768" v="712"/>
          <ac:spMkLst>
            <pc:docMk/>
            <pc:sldMk cId="1891163966" sldId="350"/>
            <ac:spMk id="3" creationId="{F14048E4-73F2-41B5-9916-C8523B15BB4C}"/>
          </ac:spMkLst>
        </pc:spChg>
        <pc:picChg chg="add mod">
          <ac:chgData name="Olga Šenkeříková" userId="cbedf548-d302-4c23-988d-7b994f3d5925" providerId="ADAL" clId="{5433DF22-E894-4479-A036-35122A4E9777}" dt="2020-06-15T12:42:05.768" v="712"/>
          <ac:picMkLst>
            <pc:docMk/>
            <pc:sldMk cId="1891163966" sldId="350"/>
            <ac:picMk id="4" creationId="{B7EB32B0-BC68-4FB9-BC1D-A2836CA2D96E}"/>
          </ac:picMkLst>
        </pc:picChg>
      </pc:sldChg>
      <pc:sldChg chg="addSp delSp modSp new del mod">
        <pc:chgData name="Olga Šenkeříková" userId="cbedf548-d302-4c23-988d-7b994f3d5925" providerId="ADAL" clId="{5433DF22-E894-4479-A036-35122A4E9777}" dt="2020-06-15T12:47:38.529" v="744" actId="2696"/>
        <pc:sldMkLst>
          <pc:docMk/>
          <pc:sldMk cId="2442021353" sldId="350"/>
        </pc:sldMkLst>
        <pc:spChg chg="del">
          <ac:chgData name="Olga Šenkeříková" userId="cbedf548-d302-4c23-988d-7b994f3d5925" providerId="ADAL" clId="{5433DF22-E894-4479-A036-35122A4E9777}" dt="2020-06-15T12:46:38.042" v="737"/>
          <ac:spMkLst>
            <pc:docMk/>
            <pc:sldMk cId="2442021353" sldId="350"/>
            <ac:spMk id="3" creationId="{3C667A89-9E65-4800-A21A-89B79D4DD232}"/>
          </ac:spMkLst>
        </pc:spChg>
        <pc:spChg chg="add mod">
          <ac:chgData name="Olga Šenkeříková" userId="cbedf548-d302-4c23-988d-7b994f3d5925" providerId="ADAL" clId="{5433DF22-E894-4479-A036-35122A4E9777}" dt="2020-06-15T12:47:34.930" v="743" actId="21"/>
          <ac:spMkLst>
            <pc:docMk/>
            <pc:sldMk cId="2442021353" sldId="350"/>
            <ac:spMk id="6" creationId="{6127E00A-0105-4F3C-9DC0-ED1AE8F8BC08}"/>
          </ac:spMkLst>
        </pc:spChg>
        <pc:picChg chg="add del mod modCrop">
          <ac:chgData name="Olga Šenkeříková" userId="cbedf548-d302-4c23-988d-7b994f3d5925" providerId="ADAL" clId="{5433DF22-E894-4479-A036-35122A4E9777}" dt="2020-06-15T12:47:34.930" v="743" actId="21"/>
          <ac:picMkLst>
            <pc:docMk/>
            <pc:sldMk cId="2442021353" sldId="350"/>
            <ac:picMk id="4" creationId="{0B80737F-4138-49AA-9235-34FE822A37F0}"/>
          </ac:picMkLst>
        </pc:picChg>
      </pc:sldChg>
      <pc:sldChg chg="add del">
        <pc:chgData name="Olga Šenkeříková" userId="cbedf548-d302-4c23-988d-7b994f3d5925" providerId="ADAL" clId="{5433DF22-E894-4479-A036-35122A4E9777}" dt="2020-06-15T12:47:53.635" v="749"/>
        <pc:sldMkLst>
          <pc:docMk/>
          <pc:sldMk cId="3526833131" sldId="350"/>
        </pc:sldMkLst>
      </pc:sldChg>
      <pc:sldChg chg="add del">
        <pc:chgData name="Olga Šenkeříková" userId="cbedf548-d302-4c23-988d-7b994f3d5925" providerId="ADAL" clId="{5433DF22-E894-4479-A036-35122A4E9777}" dt="2020-06-15T12:47:47.623" v="747"/>
        <pc:sldMkLst>
          <pc:docMk/>
          <pc:sldMk cId="3844619145" sldId="350"/>
        </pc:sldMkLst>
      </pc:sldChg>
      <pc:sldChg chg="new del">
        <pc:chgData name="Olga Šenkeříková" userId="cbedf548-d302-4c23-988d-7b994f3d5925" providerId="ADAL" clId="{5433DF22-E894-4479-A036-35122A4E9777}" dt="2020-06-15T12:24:51.214" v="623" actId="680"/>
        <pc:sldMkLst>
          <pc:docMk/>
          <pc:sldMk cId="3967577985" sldId="350"/>
        </pc:sldMkLst>
      </pc:sldChg>
      <pc:sldChg chg="addSp delSp modSp add mod">
        <pc:chgData name="Olga Šenkeříková" userId="cbedf548-d302-4c23-988d-7b994f3d5925" providerId="ADAL" clId="{5433DF22-E894-4479-A036-35122A4E9777}" dt="2020-06-15T12:49:02.701" v="758" actId="1076"/>
        <pc:sldMkLst>
          <pc:docMk/>
          <pc:sldMk cId="4026849029" sldId="351"/>
        </pc:sldMkLst>
        <pc:picChg chg="add del mod modCrop">
          <ac:chgData name="Olga Šenkeříková" userId="cbedf548-d302-4c23-988d-7b994f3d5925" providerId="ADAL" clId="{5433DF22-E894-4479-A036-35122A4E9777}" dt="2020-06-15T12:48:33.968" v="753" actId="478"/>
          <ac:picMkLst>
            <pc:docMk/>
            <pc:sldMk cId="4026849029" sldId="351"/>
            <ac:picMk id="3" creationId="{3758F710-2F3B-4CDD-A65D-F88A0EE5E7B4}"/>
          </ac:picMkLst>
        </pc:picChg>
        <pc:picChg chg="del">
          <ac:chgData name="Olga Šenkeříková" userId="cbedf548-d302-4c23-988d-7b994f3d5925" providerId="ADAL" clId="{5433DF22-E894-4479-A036-35122A4E9777}" dt="2020-06-15T12:47:44.428" v="745" actId="478"/>
          <ac:picMkLst>
            <pc:docMk/>
            <pc:sldMk cId="4026849029" sldId="351"/>
            <ac:picMk id="4" creationId="{D5120335-3059-487D-A22C-E5C019A36CBA}"/>
          </ac:picMkLst>
        </pc:picChg>
        <pc:picChg chg="add mod modCrop">
          <ac:chgData name="Olga Šenkeříková" userId="cbedf548-d302-4c23-988d-7b994f3d5925" providerId="ADAL" clId="{5433DF22-E894-4479-A036-35122A4E9777}" dt="2020-06-15T12:49:02.701" v="758" actId="1076"/>
          <ac:picMkLst>
            <pc:docMk/>
            <pc:sldMk cId="4026849029" sldId="351"/>
            <ac:picMk id="6" creationId="{FB0651F9-B0AF-4336-83B7-105C010C6F04}"/>
          </ac:picMkLst>
        </pc:picChg>
      </pc:sldChg>
      <pc:sldChg chg="addSp delSp modSp add mod">
        <pc:chgData name="Olga Šenkeříková" userId="cbedf548-d302-4c23-988d-7b994f3d5925" providerId="ADAL" clId="{5433DF22-E894-4479-A036-35122A4E9777}" dt="2020-06-15T12:45:11.959" v="734" actId="14100"/>
        <pc:sldMkLst>
          <pc:docMk/>
          <pc:sldMk cId="657530451" sldId="352"/>
        </pc:sldMkLst>
        <pc:picChg chg="add mod modCrop">
          <ac:chgData name="Olga Šenkeříková" userId="cbedf548-d302-4c23-988d-7b994f3d5925" providerId="ADAL" clId="{5433DF22-E894-4479-A036-35122A4E9777}" dt="2020-06-15T12:45:11.959" v="734" actId="14100"/>
          <ac:picMkLst>
            <pc:docMk/>
            <pc:sldMk cId="657530451" sldId="352"/>
            <ac:picMk id="3" creationId="{BB7A3436-345B-4A7E-9EF2-293A69827FAD}"/>
          </ac:picMkLst>
        </pc:picChg>
        <pc:picChg chg="del">
          <ac:chgData name="Olga Šenkeříková" userId="cbedf548-d302-4c23-988d-7b994f3d5925" providerId="ADAL" clId="{5433DF22-E894-4479-A036-35122A4E9777}" dt="2020-06-15T12:44:36.593" v="730" actId="478"/>
          <ac:picMkLst>
            <pc:docMk/>
            <pc:sldMk cId="657530451" sldId="352"/>
            <ac:picMk id="4" creationId="{D5120335-3059-487D-A22C-E5C019A36CBA}"/>
          </ac:picMkLst>
        </pc:picChg>
      </pc:sldChg>
      <pc:sldChg chg="modSp mod">
        <pc:chgData name="Olga Šenkeříková" userId="cbedf548-d302-4c23-988d-7b994f3d5925" providerId="ADAL" clId="{5433DF22-E894-4479-A036-35122A4E9777}" dt="2020-06-16T08:38:09.902" v="1735" actId="255"/>
        <pc:sldMkLst>
          <pc:docMk/>
          <pc:sldMk cId="1477737430" sldId="353"/>
        </pc:sldMkLst>
        <pc:graphicFrameChg chg="mod modGraphic">
          <ac:chgData name="Olga Šenkeříková" userId="cbedf548-d302-4c23-988d-7b994f3d5925" providerId="ADAL" clId="{5433DF22-E894-4479-A036-35122A4E9777}" dt="2020-06-16T08:38:09.902" v="1735" actId="255"/>
          <ac:graphicFrameMkLst>
            <pc:docMk/>
            <pc:sldMk cId="1477737430" sldId="353"/>
            <ac:graphicFrameMk id="8" creationId="{273A0C30-DAA6-4C1D-8F29-7B4BF2779985}"/>
          </ac:graphicFrameMkLst>
        </pc:graphicFrameChg>
      </pc:sldChg>
      <pc:sldChg chg="add del">
        <pc:chgData name="Olga Šenkeříková" userId="cbedf548-d302-4c23-988d-7b994f3d5925" providerId="ADAL" clId="{5433DF22-E894-4479-A036-35122A4E9777}" dt="2020-06-15T12:43:30.841" v="722"/>
        <pc:sldMkLst>
          <pc:docMk/>
          <pc:sldMk cId="1708391355" sldId="353"/>
        </pc:sldMkLst>
      </pc:sldChg>
      <pc:sldChg chg="addSp delSp modSp add del mod">
        <pc:chgData name="Olga Šenkeříková" userId="cbedf548-d302-4c23-988d-7b994f3d5925" providerId="ADAL" clId="{5433DF22-E894-4479-A036-35122A4E9777}" dt="2020-06-16T08:34:42.060" v="1702" actId="47"/>
        <pc:sldMkLst>
          <pc:docMk/>
          <pc:sldMk cId="1798602639" sldId="354"/>
        </pc:sldMkLst>
        <pc:spChg chg="add del mod">
          <ac:chgData name="Olga Šenkeříková" userId="cbedf548-d302-4c23-988d-7b994f3d5925" providerId="ADAL" clId="{5433DF22-E894-4479-A036-35122A4E9777}" dt="2020-06-16T08:31:36.751" v="1673"/>
          <ac:spMkLst>
            <pc:docMk/>
            <pc:sldMk cId="1798602639" sldId="354"/>
            <ac:spMk id="3" creationId="{314AF72A-8287-42B6-B764-9EEC24AE29B8}"/>
          </ac:spMkLst>
        </pc:spChg>
        <pc:spChg chg="mod">
          <ac:chgData name="Olga Šenkeříková" userId="cbedf548-d302-4c23-988d-7b994f3d5925" providerId="ADAL" clId="{5433DF22-E894-4479-A036-35122A4E9777}" dt="2020-06-15T13:41:15.254" v="1486" actId="27636"/>
          <ac:spMkLst>
            <pc:docMk/>
            <pc:sldMk cId="1798602639" sldId="35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5433DF22-E894-4479-A036-35122A4E9777}" dt="2020-06-15T13:35:31.332" v="1310" actId="6549"/>
          <ac:spMkLst>
            <pc:docMk/>
            <pc:sldMk cId="1798602639" sldId="354"/>
            <ac:spMk id="7" creationId="{00000000-0000-0000-0000-000000000000}"/>
          </ac:spMkLst>
        </pc:spChg>
      </pc:sldChg>
      <pc:sldChg chg="modSp add del mod">
        <pc:chgData name="Olga Šenkeříková" userId="cbedf548-d302-4c23-988d-7b994f3d5925" providerId="ADAL" clId="{5433DF22-E894-4479-A036-35122A4E9777}" dt="2020-06-15T13:41:24.542" v="1490" actId="47"/>
        <pc:sldMkLst>
          <pc:docMk/>
          <pc:sldMk cId="4102561638" sldId="355"/>
        </pc:sldMkLst>
        <pc:spChg chg="mod">
          <ac:chgData name="Olga Šenkeříková" userId="cbedf548-d302-4c23-988d-7b994f3d5925" providerId="ADAL" clId="{5433DF22-E894-4479-A036-35122A4E9777}" dt="2020-06-15T13:35:36.301" v="1311" actId="6549"/>
          <ac:spMkLst>
            <pc:docMk/>
            <pc:sldMk cId="4102561638" sldId="355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5433DF22-E894-4479-A036-35122A4E9777}" dt="2020-06-15T13:35:41.560" v="1313" actId="6549"/>
          <ac:spMkLst>
            <pc:docMk/>
            <pc:sldMk cId="4102561638" sldId="355"/>
            <ac:spMk id="7" creationId="{00000000-0000-0000-0000-000000000000}"/>
          </ac:spMkLst>
        </pc:spChg>
      </pc:sldChg>
    </pc:docChg>
  </pc:docChgLst>
  <pc:docChgLst>
    <pc:chgData name="Tomáš Kovařík" userId="482aff7d-6052-4e4b-843b-5fdfdbe32b83" providerId="ADAL" clId="{A86410CC-E761-44DF-BDEA-4B410E378E26}"/>
    <pc:docChg chg="custSel modSld">
      <pc:chgData name="Tomáš Kovařík" userId="482aff7d-6052-4e4b-843b-5fdfdbe32b83" providerId="ADAL" clId="{A86410CC-E761-44DF-BDEA-4B410E378E26}" dt="2020-06-16T05:58:45.591" v="24" actId="20577"/>
      <pc:docMkLst>
        <pc:docMk/>
      </pc:docMkLst>
      <pc:sldChg chg="modSp mod">
        <pc:chgData name="Tomáš Kovařík" userId="482aff7d-6052-4e4b-843b-5fdfdbe32b83" providerId="ADAL" clId="{A86410CC-E761-44DF-BDEA-4B410E378E26}" dt="2020-06-16T05:31:24.610" v="0" actId="6549"/>
        <pc:sldMkLst>
          <pc:docMk/>
          <pc:sldMk cId="3076665747" sldId="264"/>
        </pc:sldMkLst>
        <pc:spChg chg="mod">
          <ac:chgData name="Tomáš Kovařík" userId="482aff7d-6052-4e4b-843b-5fdfdbe32b83" providerId="ADAL" clId="{A86410CC-E761-44DF-BDEA-4B410E378E26}" dt="2020-06-16T05:31:24.610" v="0" actId="6549"/>
          <ac:spMkLst>
            <pc:docMk/>
            <pc:sldMk cId="3076665747" sldId="264"/>
            <ac:spMk id="7" creationId="{00000000-0000-0000-0000-000000000000}"/>
          </ac:spMkLst>
        </pc:spChg>
      </pc:sldChg>
      <pc:sldChg chg="addSp delSp modSp mod">
        <pc:chgData name="Tomáš Kovařík" userId="482aff7d-6052-4e4b-843b-5fdfdbe32b83" providerId="ADAL" clId="{A86410CC-E761-44DF-BDEA-4B410E378E26}" dt="2020-06-16T05:58:13.615" v="21"/>
        <pc:sldMkLst>
          <pc:docMk/>
          <pc:sldMk cId="3681649461" sldId="274"/>
        </pc:sldMkLst>
        <pc:spChg chg="add del mod">
          <ac:chgData name="Tomáš Kovařík" userId="482aff7d-6052-4e4b-843b-5fdfdbe32b83" providerId="ADAL" clId="{A86410CC-E761-44DF-BDEA-4B410E378E26}" dt="2020-06-16T05:55:02.575" v="6" actId="478"/>
          <ac:spMkLst>
            <pc:docMk/>
            <pc:sldMk cId="3681649461" sldId="274"/>
            <ac:spMk id="4" creationId="{C3A1B36D-1A67-4885-9D23-FF76D6A416BE}"/>
          </ac:spMkLst>
        </pc:spChg>
        <pc:spChg chg="del">
          <ac:chgData name="Tomáš Kovařík" userId="482aff7d-6052-4e4b-843b-5fdfdbe32b83" providerId="ADAL" clId="{A86410CC-E761-44DF-BDEA-4B410E378E26}" dt="2020-06-16T05:54:59.802" v="5" actId="478"/>
          <ac:spMkLst>
            <pc:docMk/>
            <pc:sldMk cId="3681649461" sldId="274"/>
            <ac:spMk id="6" creationId="{00000000-0000-0000-0000-000000000000}"/>
          </ac:spMkLst>
        </pc:spChg>
        <pc:spChg chg="mod">
          <ac:chgData name="Tomáš Kovařík" userId="482aff7d-6052-4e4b-843b-5fdfdbe32b83" providerId="ADAL" clId="{A86410CC-E761-44DF-BDEA-4B410E378E26}" dt="2020-06-16T05:58:13.615" v="21"/>
          <ac:spMkLst>
            <pc:docMk/>
            <pc:sldMk cId="3681649461" sldId="274"/>
            <ac:spMk id="7" creationId="{00000000-0000-0000-0000-000000000000}"/>
          </ac:spMkLst>
        </pc:spChg>
      </pc:sldChg>
      <pc:sldChg chg="modSp mod">
        <pc:chgData name="Tomáš Kovařík" userId="482aff7d-6052-4e4b-843b-5fdfdbe32b83" providerId="ADAL" clId="{A86410CC-E761-44DF-BDEA-4B410E378E26}" dt="2020-06-16T05:56:17.047" v="9" actId="20577"/>
        <pc:sldMkLst>
          <pc:docMk/>
          <pc:sldMk cId="1497779375" sldId="332"/>
        </pc:sldMkLst>
        <pc:graphicFrameChg chg="modGraphic">
          <ac:chgData name="Tomáš Kovařík" userId="482aff7d-6052-4e4b-843b-5fdfdbe32b83" providerId="ADAL" clId="{A86410CC-E761-44DF-BDEA-4B410E378E26}" dt="2020-06-16T05:56:17.047" v="9" actId="20577"/>
          <ac:graphicFrameMkLst>
            <pc:docMk/>
            <pc:sldMk cId="1497779375" sldId="332"/>
            <ac:graphicFrameMk id="8" creationId="{273A0C30-DAA6-4C1D-8F29-7B4BF2779985}"/>
          </ac:graphicFrameMkLst>
        </pc:graphicFrameChg>
      </pc:sldChg>
      <pc:sldChg chg="addSp delSp modSp mod">
        <pc:chgData name="Tomáš Kovařík" userId="482aff7d-6052-4e4b-843b-5fdfdbe32b83" providerId="ADAL" clId="{A86410CC-E761-44DF-BDEA-4B410E378E26}" dt="2020-06-16T05:54:43.407" v="4" actId="478"/>
        <pc:sldMkLst>
          <pc:docMk/>
          <pc:sldMk cId="1109143920" sldId="334"/>
        </pc:sldMkLst>
        <pc:spChg chg="add del mod">
          <ac:chgData name="Tomáš Kovařík" userId="482aff7d-6052-4e4b-843b-5fdfdbe32b83" providerId="ADAL" clId="{A86410CC-E761-44DF-BDEA-4B410E378E26}" dt="2020-06-16T05:54:43.407" v="4" actId="478"/>
          <ac:spMkLst>
            <pc:docMk/>
            <pc:sldMk cId="1109143920" sldId="334"/>
            <ac:spMk id="4" creationId="{BEF200F0-18E1-4950-93E3-045ACF91F29C}"/>
          </ac:spMkLst>
        </pc:spChg>
        <pc:spChg chg="del">
          <ac:chgData name="Tomáš Kovařík" userId="482aff7d-6052-4e4b-843b-5fdfdbe32b83" providerId="ADAL" clId="{A86410CC-E761-44DF-BDEA-4B410E378E26}" dt="2020-06-16T05:54:32.172" v="3" actId="478"/>
          <ac:spMkLst>
            <pc:docMk/>
            <pc:sldMk cId="1109143920" sldId="334"/>
            <ac:spMk id="6" creationId="{00000000-0000-0000-0000-000000000000}"/>
          </ac:spMkLst>
        </pc:spChg>
        <pc:spChg chg="mod">
          <ac:chgData name="Tomáš Kovařík" userId="482aff7d-6052-4e4b-843b-5fdfdbe32b83" providerId="ADAL" clId="{A86410CC-E761-44DF-BDEA-4B410E378E26}" dt="2020-06-16T05:32:05.670" v="2" actId="20577"/>
          <ac:spMkLst>
            <pc:docMk/>
            <pc:sldMk cId="1109143920" sldId="334"/>
            <ac:spMk id="8" creationId="{7627EA83-1E38-41F1-98F4-F6B94F61B865}"/>
          </ac:spMkLst>
        </pc:spChg>
      </pc:sldChg>
      <pc:sldChg chg="modSp mod">
        <pc:chgData name="Tomáš Kovařík" userId="482aff7d-6052-4e4b-843b-5fdfdbe32b83" providerId="ADAL" clId="{A86410CC-E761-44DF-BDEA-4B410E378E26}" dt="2020-06-16T05:58:45.591" v="24" actId="20577"/>
        <pc:sldMkLst>
          <pc:docMk/>
          <pc:sldMk cId="1477737430" sldId="353"/>
        </pc:sldMkLst>
        <pc:graphicFrameChg chg="modGraphic">
          <ac:chgData name="Tomáš Kovařík" userId="482aff7d-6052-4e4b-843b-5fdfdbe32b83" providerId="ADAL" clId="{A86410CC-E761-44DF-BDEA-4B410E378E26}" dt="2020-06-16T05:58:45.591" v="24" actId="20577"/>
          <ac:graphicFrameMkLst>
            <pc:docMk/>
            <pc:sldMk cId="1477737430" sldId="353"/>
            <ac:graphicFrameMk id="8" creationId="{273A0C30-DAA6-4C1D-8F29-7B4BF2779985}"/>
          </ac:graphicFrameMkLst>
        </pc:graphicFrameChg>
      </pc:sldChg>
    </pc:docChg>
  </pc:docChgLst>
  <pc:docChgLst>
    <pc:chgData name="Olga Šenkeříková" userId="2c5225b7-4679-4475-8393-8086ee0d49ac" providerId="ADAL" clId="{EA06198D-0368-4D3E-BC26-971126D67A76}"/>
    <pc:docChg chg="undo custSel addSld delSld modSld sldOrd modHandout">
      <pc:chgData name="Olga Šenkeříková" userId="2c5225b7-4679-4475-8393-8086ee0d49ac" providerId="ADAL" clId="{EA06198D-0368-4D3E-BC26-971126D67A76}" dt="2022-05-13T07:42:35.898" v="1654"/>
      <pc:docMkLst>
        <pc:docMk/>
      </pc:docMkLst>
      <pc:sldChg chg="addSp modSp mod">
        <pc:chgData name="Olga Šenkeříková" userId="2c5225b7-4679-4475-8393-8086ee0d49ac" providerId="ADAL" clId="{EA06198D-0368-4D3E-BC26-971126D67A76}" dt="2022-05-13T07:39:52.773" v="1614"/>
        <pc:sldMkLst>
          <pc:docMk/>
          <pc:sldMk cId="0" sldId="260"/>
        </pc:sldMkLst>
        <pc:spChg chg="mod">
          <ac:chgData name="Olga Šenkeříková" userId="2c5225b7-4679-4475-8393-8086ee0d49ac" providerId="ADAL" clId="{EA06198D-0368-4D3E-BC26-971126D67A76}" dt="2022-05-09T08:32:23.342" v="14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Olga Šenkeříková" userId="2c5225b7-4679-4475-8393-8086ee0d49ac" providerId="ADAL" clId="{EA06198D-0368-4D3E-BC26-971126D67A76}" dt="2022-05-09T08:32:12.714" v="2" actId="20577"/>
          <ac:spMkLst>
            <pc:docMk/>
            <pc:sldMk cId="0" sldId="260"/>
            <ac:spMk id="11" creationId="{00000000-0000-0000-0000-000000000000}"/>
          </ac:spMkLst>
        </pc:spChg>
        <pc:picChg chg="add mod">
          <ac:chgData name="Olga Šenkeříková" userId="2c5225b7-4679-4475-8393-8086ee0d49ac" providerId="ADAL" clId="{EA06198D-0368-4D3E-BC26-971126D67A76}" dt="2022-05-13T07:39:52.773" v="1614"/>
          <ac:picMkLst>
            <pc:docMk/>
            <pc:sldMk cId="0" sldId="260"/>
            <ac:picMk id="9" creationId="{FF66CA63-B408-01EC-FE40-4C2CEA7DA16B}"/>
          </ac:picMkLst>
        </pc:picChg>
      </pc:sldChg>
      <pc:sldChg chg="modSp mod">
        <pc:chgData name="Olga Šenkeříková" userId="2c5225b7-4679-4475-8393-8086ee0d49ac" providerId="ADAL" clId="{EA06198D-0368-4D3E-BC26-971126D67A76}" dt="2022-05-09T08:35:16.856" v="76" actId="20577"/>
        <pc:sldMkLst>
          <pc:docMk/>
          <pc:sldMk cId="0" sldId="263"/>
        </pc:sldMkLst>
        <pc:spChg chg="mod">
          <ac:chgData name="Olga Šenkeříková" userId="2c5225b7-4679-4475-8393-8086ee0d49ac" providerId="ADAL" clId="{EA06198D-0368-4D3E-BC26-971126D67A76}" dt="2022-05-09T08:35:16.856" v="76" actId="20577"/>
          <ac:spMkLst>
            <pc:docMk/>
            <pc:sldMk cId="0" sldId="263"/>
            <ac:spMk id="7" creationId="{00000000-0000-0000-0000-000000000000}"/>
          </ac:spMkLst>
        </pc:spChg>
        <pc:picChg chg="mod">
          <ac:chgData name="Olga Šenkeříková" userId="2c5225b7-4679-4475-8393-8086ee0d49ac" providerId="ADAL" clId="{EA06198D-0368-4D3E-BC26-971126D67A76}" dt="2022-05-09T08:33:26.371" v="23" actId="1076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Olga Šenkeříková" userId="2c5225b7-4679-4475-8393-8086ee0d49ac" providerId="ADAL" clId="{EA06198D-0368-4D3E-BC26-971126D67A76}" dt="2022-05-09T08:33:10.626" v="19" actId="14100"/>
          <ac:picMkLst>
            <pc:docMk/>
            <pc:sldMk cId="0" sldId="263"/>
            <ac:picMk id="9" creationId="{02776C5B-75DA-4D68-872C-A7DBAD46353B}"/>
          </ac:picMkLst>
        </pc:picChg>
        <pc:picChg chg="mod">
          <ac:chgData name="Olga Šenkeříková" userId="2c5225b7-4679-4475-8393-8086ee0d49ac" providerId="ADAL" clId="{EA06198D-0368-4D3E-BC26-971126D67A76}" dt="2022-05-09T08:33:19.343" v="20" actId="1076"/>
          <ac:picMkLst>
            <pc:docMk/>
            <pc:sldMk cId="0" sldId="263"/>
            <ac:picMk id="10" creationId="{55318AEF-B0C5-4E6D-8315-FE967EB02575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39:56.188" v="1615"/>
        <pc:sldMkLst>
          <pc:docMk/>
          <pc:sldMk cId="3076665747" sldId="264"/>
        </pc:sldMkLst>
        <pc:spChg chg="mod">
          <ac:chgData name="Olga Šenkeříková" userId="2c5225b7-4679-4475-8393-8086ee0d49ac" providerId="ADAL" clId="{EA06198D-0368-4D3E-BC26-971126D67A76}" dt="2022-05-09T08:35:51.159" v="79" actId="255"/>
          <ac:spMkLst>
            <pc:docMk/>
            <pc:sldMk cId="3076665747" sldId="264"/>
            <ac:spMk id="6" creationId="{00000000-0000-0000-0000-000000000000}"/>
          </ac:spMkLst>
        </pc:spChg>
        <pc:spChg chg="mod">
          <ac:chgData name="Olga Šenkeříková" userId="2c5225b7-4679-4475-8393-8086ee0d49ac" providerId="ADAL" clId="{EA06198D-0368-4D3E-BC26-971126D67A76}" dt="2022-05-09T08:36:54.414" v="105" actId="20577"/>
          <ac:spMkLst>
            <pc:docMk/>
            <pc:sldMk cId="3076665747" sldId="264"/>
            <ac:spMk id="7" creationId="{00000000-0000-0000-0000-000000000000}"/>
          </ac:spMkLst>
        </pc:spChg>
        <pc:picChg chg="add mod">
          <ac:chgData name="Olga Šenkeříková" userId="2c5225b7-4679-4475-8393-8086ee0d49ac" providerId="ADAL" clId="{EA06198D-0368-4D3E-BC26-971126D67A76}" dt="2022-05-13T07:39:56.188" v="1615"/>
          <ac:picMkLst>
            <pc:docMk/>
            <pc:sldMk cId="3076665747" sldId="264"/>
            <ac:picMk id="12" creationId="{28ACCE1F-3D08-FB15-21F8-D0E3808FD256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40:08.551" v="1617"/>
        <pc:sldMkLst>
          <pc:docMk/>
          <pc:sldMk cId="1553376579" sldId="266"/>
        </pc:sldMkLst>
        <pc:spChg chg="mod">
          <ac:chgData name="Olga Šenkeříková" userId="2c5225b7-4679-4475-8393-8086ee0d49ac" providerId="ADAL" clId="{EA06198D-0368-4D3E-BC26-971126D67A76}" dt="2022-05-09T09:28:59.387" v="503" actId="255"/>
          <ac:spMkLst>
            <pc:docMk/>
            <pc:sldMk cId="1553376579" sldId="266"/>
            <ac:spMk id="7" creationId="{00000000-0000-0000-0000-000000000000}"/>
          </ac:spMkLst>
        </pc:spChg>
        <pc:picChg chg="add mod">
          <ac:chgData name="Olga Šenkeříková" userId="2c5225b7-4679-4475-8393-8086ee0d49ac" providerId="ADAL" clId="{EA06198D-0368-4D3E-BC26-971126D67A76}" dt="2022-05-13T07:40:08.551" v="1617"/>
          <ac:picMkLst>
            <pc:docMk/>
            <pc:sldMk cId="1553376579" sldId="266"/>
            <ac:picMk id="11" creationId="{2890DC7C-642B-A4A5-089A-4CA432A36643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39:58.538" v="1616"/>
        <pc:sldMkLst>
          <pc:docMk/>
          <pc:sldMk cId="1118890473" sldId="267"/>
        </pc:sldMkLst>
        <pc:spChg chg="mod">
          <ac:chgData name="Olga Šenkeříková" userId="2c5225b7-4679-4475-8393-8086ee0d49ac" providerId="ADAL" clId="{EA06198D-0368-4D3E-BC26-971126D67A76}" dt="2022-05-09T08:37:01.253" v="107" actId="20577"/>
          <ac:spMkLst>
            <pc:docMk/>
            <pc:sldMk cId="1118890473" sldId="267"/>
            <ac:spMk id="10" creationId="{00000000-0000-0000-0000-000000000000}"/>
          </ac:spMkLst>
        </pc:spChg>
        <pc:picChg chg="add mod">
          <ac:chgData name="Olga Šenkeříková" userId="2c5225b7-4679-4475-8393-8086ee0d49ac" providerId="ADAL" clId="{EA06198D-0368-4D3E-BC26-971126D67A76}" dt="2022-05-13T07:39:58.538" v="1616"/>
          <ac:picMkLst>
            <pc:docMk/>
            <pc:sldMk cId="1118890473" sldId="267"/>
            <ac:picMk id="14" creationId="{649A5E8E-184C-44D0-434B-2CB2D4ECDBC3}"/>
          </ac:picMkLst>
        </pc:picChg>
      </pc:sldChg>
      <pc:sldChg chg="addSp modSp">
        <pc:chgData name="Olga Šenkeříková" userId="2c5225b7-4679-4475-8393-8086ee0d49ac" providerId="ADAL" clId="{EA06198D-0368-4D3E-BC26-971126D67A76}" dt="2022-05-13T07:40:11.298" v="1618"/>
        <pc:sldMkLst>
          <pc:docMk/>
          <pc:sldMk cId="4227278047" sldId="271"/>
        </pc:sldMkLst>
        <pc:picChg chg="add mod">
          <ac:chgData name="Olga Šenkeříková" userId="2c5225b7-4679-4475-8393-8086ee0d49ac" providerId="ADAL" clId="{EA06198D-0368-4D3E-BC26-971126D67A76}" dt="2022-05-13T07:40:11.298" v="1618"/>
          <ac:picMkLst>
            <pc:docMk/>
            <pc:sldMk cId="4227278047" sldId="271"/>
            <ac:picMk id="8" creationId="{A8A091AB-C10B-3734-C1A1-D12CA346FE39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40:14.998" v="1619"/>
        <pc:sldMkLst>
          <pc:docMk/>
          <pc:sldMk cId="18130770" sldId="272"/>
        </pc:sldMkLst>
        <pc:spChg chg="mod">
          <ac:chgData name="Olga Šenkeříková" userId="2c5225b7-4679-4475-8393-8086ee0d49ac" providerId="ADAL" clId="{EA06198D-0368-4D3E-BC26-971126D67A76}" dt="2022-05-09T08:41:50.979" v="112" actId="6549"/>
          <ac:spMkLst>
            <pc:docMk/>
            <pc:sldMk cId="18130770" sldId="272"/>
            <ac:spMk id="6" creationId="{00000000-0000-0000-0000-000000000000}"/>
          </ac:spMkLst>
        </pc:spChg>
        <pc:spChg chg="mod">
          <ac:chgData name="Olga Šenkeříková" userId="2c5225b7-4679-4475-8393-8086ee0d49ac" providerId="ADAL" clId="{EA06198D-0368-4D3E-BC26-971126D67A76}" dt="2022-05-09T09:28:29.290" v="494" actId="123"/>
          <ac:spMkLst>
            <pc:docMk/>
            <pc:sldMk cId="18130770" sldId="272"/>
            <ac:spMk id="7" creationId="{00000000-0000-0000-0000-000000000000}"/>
          </ac:spMkLst>
        </pc:spChg>
        <pc:picChg chg="add mod">
          <ac:chgData name="Olga Šenkeříková" userId="2c5225b7-4679-4475-8393-8086ee0d49ac" providerId="ADAL" clId="{EA06198D-0368-4D3E-BC26-971126D67A76}" dt="2022-05-13T07:40:14.998" v="1619"/>
          <ac:picMkLst>
            <pc:docMk/>
            <pc:sldMk cId="18130770" sldId="272"/>
            <ac:picMk id="11" creationId="{9768498A-07DB-52C3-176B-34CD80CFDE7E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40:22.937" v="1621"/>
        <pc:sldMkLst>
          <pc:docMk/>
          <pc:sldMk cId="2751318947" sldId="273"/>
        </pc:sldMkLst>
        <pc:spChg chg="mod">
          <ac:chgData name="Olga Šenkeříková" userId="2c5225b7-4679-4475-8393-8086ee0d49ac" providerId="ADAL" clId="{EA06198D-0368-4D3E-BC26-971126D67A76}" dt="2022-05-09T09:29:20.655" v="510" actId="20577"/>
          <ac:spMkLst>
            <pc:docMk/>
            <pc:sldMk cId="2751318947" sldId="273"/>
            <ac:spMk id="7" creationId="{00000000-0000-0000-0000-000000000000}"/>
          </ac:spMkLst>
        </pc:spChg>
        <pc:picChg chg="add mod">
          <ac:chgData name="Olga Šenkeříková" userId="2c5225b7-4679-4475-8393-8086ee0d49ac" providerId="ADAL" clId="{EA06198D-0368-4D3E-BC26-971126D67A76}" dt="2022-05-13T07:40:22.937" v="1621"/>
          <ac:picMkLst>
            <pc:docMk/>
            <pc:sldMk cId="2751318947" sldId="273"/>
            <ac:picMk id="11" creationId="{4B60BF85-09DD-2DE0-766C-CCEFA76FD4B3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40:26.628" v="1622"/>
        <pc:sldMkLst>
          <pc:docMk/>
          <pc:sldMk cId="3681649461" sldId="274"/>
        </pc:sldMkLst>
        <pc:spChg chg="mod">
          <ac:chgData name="Olga Šenkeříková" userId="2c5225b7-4679-4475-8393-8086ee0d49ac" providerId="ADAL" clId="{EA06198D-0368-4D3E-BC26-971126D67A76}" dt="2022-05-09T09:30:22.670" v="524" actId="255"/>
          <ac:spMkLst>
            <pc:docMk/>
            <pc:sldMk cId="3681649461" sldId="274"/>
            <ac:spMk id="7" creationId="{00000000-0000-0000-0000-000000000000}"/>
          </ac:spMkLst>
        </pc:spChg>
        <pc:picChg chg="mod">
          <ac:chgData name="Olga Šenkeříková" userId="2c5225b7-4679-4475-8393-8086ee0d49ac" providerId="ADAL" clId="{EA06198D-0368-4D3E-BC26-971126D67A76}" dt="2022-05-13T07:39:42.218" v="1613" actId="14100"/>
          <ac:picMkLst>
            <pc:docMk/>
            <pc:sldMk cId="3681649461" sldId="274"/>
            <ac:picMk id="8" creationId="{D44A0292-BA77-4E31-B4DE-A7ECBB32F247}"/>
          </ac:picMkLst>
        </pc:picChg>
        <pc:picChg chg="add mod">
          <ac:chgData name="Olga Šenkeříková" userId="2c5225b7-4679-4475-8393-8086ee0d49ac" providerId="ADAL" clId="{EA06198D-0368-4D3E-BC26-971126D67A76}" dt="2022-05-13T07:40:26.628" v="1622"/>
          <ac:picMkLst>
            <pc:docMk/>
            <pc:sldMk cId="3681649461" sldId="274"/>
            <ac:picMk id="11" creationId="{D5ADD411-BD18-5666-29A9-284C7261FF2B}"/>
          </ac:picMkLst>
        </pc:picChg>
      </pc:sldChg>
      <pc:sldChg chg="addSp modSp">
        <pc:chgData name="Olga Šenkeříková" userId="2c5225b7-4679-4475-8393-8086ee0d49ac" providerId="ADAL" clId="{EA06198D-0368-4D3E-BC26-971126D67A76}" dt="2022-05-13T07:41:26.206" v="1634"/>
        <pc:sldMkLst>
          <pc:docMk/>
          <pc:sldMk cId="3308723952" sldId="278"/>
        </pc:sldMkLst>
        <pc:picChg chg="add mod">
          <ac:chgData name="Olga Šenkeříková" userId="2c5225b7-4679-4475-8393-8086ee0d49ac" providerId="ADAL" clId="{EA06198D-0368-4D3E-BC26-971126D67A76}" dt="2022-05-13T07:41:26.206" v="1634"/>
          <ac:picMkLst>
            <pc:docMk/>
            <pc:sldMk cId="3308723952" sldId="278"/>
            <ac:picMk id="11" creationId="{5F86A121-9170-AA81-52CD-EF9537D95D08}"/>
          </ac:picMkLst>
        </pc:picChg>
      </pc:sldChg>
      <pc:sldChg chg="addSp modSp">
        <pc:chgData name="Olga Šenkeříková" userId="2c5225b7-4679-4475-8393-8086ee0d49ac" providerId="ADAL" clId="{EA06198D-0368-4D3E-BC26-971126D67A76}" dt="2022-05-13T07:41:29.445" v="1635"/>
        <pc:sldMkLst>
          <pc:docMk/>
          <pc:sldMk cId="2897371169" sldId="281"/>
        </pc:sldMkLst>
        <pc:picChg chg="add mod">
          <ac:chgData name="Olga Šenkeříková" userId="2c5225b7-4679-4475-8393-8086ee0d49ac" providerId="ADAL" clId="{EA06198D-0368-4D3E-BC26-971126D67A76}" dt="2022-05-13T07:41:29.445" v="1635"/>
          <ac:picMkLst>
            <pc:docMk/>
            <pc:sldMk cId="2897371169" sldId="281"/>
            <ac:picMk id="12" creationId="{C15A642D-6EE1-C7E0-4977-DE2F7DD33F83}"/>
          </ac:picMkLst>
        </pc:picChg>
      </pc:sldChg>
      <pc:sldChg chg="addSp modSp">
        <pc:chgData name="Olga Šenkeříková" userId="2c5225b7-4679-4475-8393-8086ee0d49ac" providerId="ADAL" clId="{EA06198D-0368-4D3E-BC26-971126D67A76}" dt="2022-05-13T07:41:35.706" v="1636"/>
        <pc:sldMkLst>
          <pc:docMk/>
          <pc:sldMk cId="374644151" sldId="282"/>
        </pc:sldMkLst>
        <pc:picChg chg="add mod">
          <ac:chgData name="Olga Šenkeříková" userId="2c5225b7-4679-4475-8393-8086ee0d49ac" providerId="ADAL" clId="{EA06198D-0368-4D3E-BC26-971126D67A76}" dt="2022-05-13T07:41:35.706" v="1636"/>
          <ac:picMkLst>
            <pc:docMk/>
            <pc:sldMk cId="374644151" sldId="282"/>
            <ac:picMk id="11" creationId="{CF7E9958-1493-C763-FC5D-6C35BC7A46E7}"/>
          </ac:picMkLst>
        </pc:picChg>
      </pc:sldChg>
      <pc:sldChg chg="addSp modSp">
        <pc:chgData name="Olga Šenkeříková" userId="2c5225b7-4679-4475-8393-8086ee0d49ac" providerId="ADAL" clId="{EA06198D-0368-4D3E-BC26-971126D67A76}" dt="2022-05-13T07:41:37.832" v="1637"/>
        <pc:sldMkLst>
          <pc:docMk/>
          <pc:sldMk cId="3082993810" sldId="283"/>
        </pc:sldMkLst>
        <pc:picChg chg="add mod">
          <ac:chgData name="Olga Šenkeříková" userId="2c5225b7-4679-4475-8393-8086ee0d49ac" providerId="ADAL" clId="{EA06198D-0368-4D3E-BC26-971126D67A76}" dt="2022-05-13T07:41:37.832" v="1637"/>
          <ac:picMkLst>
            <pc:docMk/>
            <pc:sldMk cId="3082993810" sldId="283"/>
            <ac:picMk id="11" creationId="{DFC37918-2001-8F7B-BF15-D174C19B8375}"/>
          </ac:picMkLst>
        </pc:picChg>
      </pc:sldChg>
      <pc:sldChg chg="addSp modSp ord">
        <pc:chgData name="Olga Šenkeříková" userId="2c5225b7-4679-4475-8393-8086ee0d49ac" providerId="ADAL" clId="{EA06198D-0368-4D3E-BC26-971126D67A76}" dt="2022-05-13T07:41:45.692" v="1640"/>
        <pc:sldMkLst>
          <pc:docMk/>
          <pc:sldMk cId="1047791480" sldId="284"/>
        </pc:sldMkLst>
        <pc:picChg chg="add mod">
          <ac:chgData name="Olga Šenkeříková" userId="2c5225b7-4679-4475-8393-8086ee0d49ac" providerId="ADAL" clId="{EA06198D-0368-4D3E-BC26-971126D67A76}" dt="2022-05-13T07:41:45.692" v="1640"/>
          <ac:picMkLst>
            <pc:docMk/>
            <pc:sldMk cId="1047791480" sldId="284"/>
            <ac:picMk id="12" creationId="{C3F97D01-3D92-B929-289B-083E21A1547E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41:22.778" v="1633"/>
        <pc:sldMkLst>
          <pc:docMk/>
          <pc:sldMk cId="2402233094" sldId="286"/>
        </pc:sldMkLst>
        <pc:spChg chg="mod">
          <ac:chgData name="Olga Šenkeříková" userId="2c5225b7-4679-4475-8393-8086ee0d49ac" providerId="ADAL" clId="{EA06198D-0368-4D3E-BC26-971126D67A76}" dt="2022-05-09T09:27:37.337" v="481" actId="20577"/>
          <ac:spMkLst>
            <pc:docMk/>
            <pc:sldMk cId="2402233094" sldId="286"/>
            <ac:spMk id="7" creationId="{00000000-0000-0000-0000-000000000000}"/>
          </ac:spMkLst>
        </pc:spChg>
        <pc:picChg chg="add mod">
          <ac:chgData name="Olga Šenkeříková" userId="2c5225b7-4679-4475-8393-8086ee0d49ac" providerId="ADAL" clId="{EA06198D-0368-4D3E-BC26-971126D67A76}" dt="2022-05-13T07:41:22.778" v="1633"/>
          <ac:picMkLst>
            <pc:docMk/>
            <pc:sldMk cId="2402233094" sldId="286"/>
            <ac:picMk id="9" creationId="{E1B26585-0AF3-DFD0-8159-66E4442C6A4D}"/>
          </ac:picMkLst>
        </pc:picChg>
      </pc:sldChg>
      <pc:sldChg chg="addSp delSp modSp mod">
        <pc:chgData name="Olga Šenkeříková" userId="2c5225b7-4679-4475-8393-8086ee0d49ac" providerId="ADAL" clId="{EA06198D-0368-4D3E-BC26-971126D67A76}" dt="2022-05-13T07:41:18.584" v="1632" actId="14100"/>
        <pc:sldMkLst>
          <pc:docMk/>
          <pc:sldMk cId="3194305511" sldId="287"/>
        </pc:sldMkLst>
        <pc:spChg chg="mod">
          <ac:chgData name="Olga Šenkeříková" userId="2c5225b7-4679-4475-8393-8086ee0d49ac" providerId="ADAL" clId="{EA06198D-0368-4D3E-BC26-971126D67A76}" dt="2022-05-09T09:08:40.914" v="197" actId="20577"/>
          <ac:spMkLst>
            <pc:docMk/>
            <pc:sldMk cId="3194305511" sldId="287"/>
            <ac:spMk id="10" creationId="{00000000-0000-0000-0000-000000000000}"/>
          </ac:spMkLst>
        </pc:spChg>
        <pc:picChg chg="mod">
          <ac:chgData name="Olga Šenkeříková" userId="2c5225b7-4679-4475-8393-8086ee0d49ac" providerId="ADAL" clId="{EA06198D-0368-4D3E-BC26-971126D67A76}" dt="2022-05-13T07:41:18.584" v="1632" actId="14100"/>
          <ac:picMkLst>
            <pc:docMk/>
            <pc:sldMk cId="3194305511" sldId="287"/>
            <ac:picMk id="12" creationId="{4AD8F91E-6395-4746-AAAB-9ABE7DF16DDB}"/>
          </ac:picMkLst>
        </pc:picChg>
        <pc:picChg chg="add del mod">
          <ac:chgData name="Olga Šenkeříková" userId="2c5225b7-4679-4475-8393-8086ee0d49ac" providerId="ADAL" clId="{EA06198D-0368-4D3E-BC26-971126D67A76}" dt="2022-05-13T07:41:09.324" v="1630"/>
          <ac:picMkLst>
            <pc:docMk/>
            <pc:sldMk cId="3194305511" sldId="287"/>
            <ac:picMk id="14" creationId="{74CA9815-1454-8BD3-6A59-B849600E4FE8}"/>
          </ac:picMkLst>
        </pc:picChg>
        <pc:picChg chg="add mod">
          <ac:chgData name="Olga Šenkeříková" userId="2c5225b7-4679-4475-8393-8086ee0d49ac" providerId="ADAL" clId="{EA06198D-0368-4D3E-BC26-971126D67A76}" dt="2022-05-13T07:41:14.871" v="1631"/>
          <ac:picMkLst>
            <pc:docMk/>
            <pc:sldMk cId="3194305511" sldId="287"/>
            <ac:picMk id="15" creationId="{E5EA5C04-C5BC-0CEE-1CD8-6AD160322D19}"/>
          </ac:picMkLst>
        </pc:picChg>
      </pc:sldChg>
      <pc:sldChg chg="addSp modSp">
        <pc:chgData name="Olga Šenkeříková" userId="2c5225b7-4679-4475-8393-8086ee0d49ac" providerId="ADAL" clId="{EA06198D-0368-4D3E-BC26-971126D67A76}" dt="2022-05-13T07:42:35.898" v="1654"/>
        <pc:sldMkLst>
          <pc:docMk/>
          <pc:sldMk cId="3179911506" sldId="288"/>
        </pc:sldMkLst>
        <pc:picChg chg="add mod">
          <ac:chgData name="Olga Šenkeříková" userId="2c5225b7-4679-4475-8393-8086ee0d49ac" providerId="ADAL" clId="{EA06198D-0368-4D3E-BC26-971126D67A76}" dt="2022-05-13T07:42:35.898" v="1654"/>
          <ac:picMkLst>
            <pc:docMk/>
            <pc:sldMk cId="3179911506" sldId="288"/>
            <ac:picMk id="14" creationId="{76B6EE46-DFCD-824D-ECED-0FC0C5444C4D}"/>
          </ac:picMkLst>
        </pc:picChg>
      </pc:sldChg>
      <pc:sldChg chg="addSp modSp">
        <pc:chgData name="Olga Šenkeříková" userId="2c5225b7-4679-4475-8393-8086ee0d49ac" providerId="ADAL" clId="{EA06198D-0368-4D3E-BC26-971126D67A76}" dt="2022-05-13T07:41:40.308" v="1638"/>
        <pc:sldMkLst>
          <pc:docMk/>
          <pc:sldMk cId="2307524266" sldId="289"/>
        </pc:sldMkLst>
        <pc:picChg chg="add mod">
          <ac:chgData name="Olga Šenkeříková" userId="2c5225b7-4679-4475-8393-8086ee0d49ac" providerId="ADAL" clId="{EA06198D-0368-4D3E-BC26-971126D67A76}" dt="2022-05-13T07:41:40.308" v="1638"/>
          <ac:picMkLst>
            <pc:docMk/>
            <pc:sldMk cId="2307524266" sldId="289"/>
            <ac:picMk id="10" creationId="{38EE6614-8D2D-3D2A-6E29-C679497FEF43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41:54.291" v="1642"/>
        <pc:sldMkLst>
          <pc:docMk/>
          <pc:sldMk cId="2324246546" sldId="295"/>
        </pc:sldMkLst>
        <pc:spChg chg="mod">
          <ac:chgData name="Olga Šenkeříková" userId="2c5225b7-4679-4475-8393-8086ee0d49ac" providerId="ADAL" clId="{EA06198D-0368-4D3E-BC26-971126D67A76}" dt="2022-05-09T09:25:45.723" v="406" actId="14100"/>
          <ac:spMkLst>
            <pc:docMk/>
            <pc:sldMk cId="2324246546" sldId="295"/>
            <ac:spMk id="7" creationId="{00000000-0000-0000-0000-000000000000}"/>
          </ac:spMkLst>
        </pc:spChg>
        <pc:spChg chg="mod">
          <ac:chgData name="Olga Šenkeříková" userId="2c5225b7-4679-4475-8393-8086ee0d49ac" providerId="ADAL" clId="{EA06198D-0368-4D3E-BC26-971126D67A76}" dt="2022-05-09T09:26:10.962" v="464" actId="108"/>
          <ac:spMkLst>
            <pc:docMk/>
            <pc:sldMk cId="2324246546" sldId="295"/>
            <ac:spMk id="10" creationId="{C739DE75-1ABC-4094-AEA1-0B5AF3DEB195}"/>
          </ac:spMkLst>
        </pc:spChg>
        <pc:picChg chg="add mod">
          <ac:chgData name="Olga Šenkeříková" userId="2c5225b7-4679-4475-8393-8086ee0d49ac" providerId="ADAL" clId="{EA06198D-0368-4D3E-BC26-971126D67A76}" dt="2022-05-13T07:41:54.291" v="1642"/>
          <ac:picMkLst>
            <pc:docMk/>
            <pc:sldMk cId="2324246546" sldId="295"/>
            <ac:picMk id="12" creationId="{273E39BC-8961-16D4-C0C5-BA13BDEBCBE1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41:43.234" v="1639"/>
        <pc:sldMkLst>
          <pc:docMk/>
          <pc:sldMk cId="1387736782" sldId="296"/>
        </pc:sldMkLst>
        <pc:spChg chg="mod">
          <ac:chgData name="Olga Šenkeříková" userId="2c5225b7-4679-4475-8393-8086ee0d49ac" providerId="ADAL" clId="{EA06198D-0368-4D3E-BC26-971126D67A76}" dt="2022-05-09T09:33:36.038" v="552" actId="5793"/>
          <ac:spMkLst>
            <pc:docMk/>
            <pc:sldMk cId="1387736782" sldId="296"/>
            <ac:spMk id="7" creationId="{00000000-0000-0000-0000-000000000000}"/>
          </ac:spMkLst>
        </pc:spChg>
        <pc:picChg chg="add mod">
          <ac:chgData name="Olga Šenkeříková" userId="2c5225b7-4679-4475-8393-8086ee0d49ac" providerId="ADAL" clId="{EA06198D-0368-4D3E-BC26-971126D67A76}" dt="2022-05-13T07:41:43.234" v="1639"/>
          <ac:picMkLst>
            <pc:docMk/>
            <pc:sldMk cId="1387736782" sldId="296"/>
            <ac:picMk id="10" creationId="{10884005-B19A-54F2-68EA-DD7720D8CC1D}"/>
          </ac:picMkLst>
        </pc:picChg>
      </pc:sldChg>
      <pc:sldChg chg="addSp modSp ord">
        <pc:chgData name="Olga Šenkeříková" userId="2c5225b7-4679-4475-8393-8086ee0d49ac" providerId="ADAL" clId="{EA06198D-0368-4D3E-BC26-971126D67A76}" dt="2022-05-13T07:41:59.803" v="1644"/>
        <pc:sldMkLst>
          <pc:docMk/>
          <pc:sldMk cId="3104370842" sldId="322"/>
        </pc:sldMkLst>
        <pc:picChg chg="add mod">
          <ac:chgData name="Olga Šenkeříková" userId="2c5225b7-4679-4475-8393-8086ee0d49ac" providerId="ADAL" clId="{EA06198D-0368-4D3E-BC26-971126D67A76}" dt="2022-05-13T07:41:59.803" v="1644"/>
          <ac:picMkLst>
            <pc:docMk/>
            <pc:sldMk cId="3104370842" sldId="322"/>
            <ac:picMk id="11" creationId="{5F5B9330-885D-BC1D-D607-A19CBC0EADDE}"/>
          </ac:picMkLst>
        </pc:picChg>
      </pc:sldChg>
      <pc:sldChg chg="del">
        <pc:chgData name="Olga Šenkeříková" userId="2c5225b7-4679-4475-8393-8086ee0d49ac" providerId="ADAL" clId="{EA06198D-0368-4D3E-BC26-971126D67A76}" dt="2022-05-09T09:45:21.251" v="891" actId="47"/>
        <pc:sldMkLst>
          <pc:docMk/>
          <pc:sldMk cId="2731745872" sldId="324"/>
        </pc:sldMkLst>
      </pc:sldChg>
      <pc:sldChg chg="del">
        <pc:chgData name="Olga Šenkeříková" userId="2c5225b7-4679-4475-8393-8086ee0d49ac" providerId="ADAL" clId="{EA06198D-0368-4D3E-BC26-971126D67A76}" dt="2022-05-09T09:45:32.914" v="892" actId="47"/>
        <pc:sldMkLst>
          <pc:docMk/>
          <pc:sldMk cId="3831541744" sldId="325"/>
        </pc:sldMkLst>
      </pc:sldChg>
      <pc:sldChg chg="addSp modSp">
        <pc:chgData name="Olga Šenkeříková" userId="2c5225b7-4679-4475-8393-8086ee0d49ac" providerId="ADAL" clId="{EA06198D-0368-4D3E-BC26-971126D67A76}" dt="2022-05-13T07:42:18.724" v="1649"/>
        <pc:sldMkLst>
          <pc:docMk/>
          <pc:sldMk cId="3357473994" sldId="326"/>
        </pc:sldMkLst>
        <pc:picChg chg="add mod">
          <ac:chgData name="Olga Šenkeříková" userId="2c5225b7-4679-4475-8393-8086ee0d49ac" providerId="ADAL" clId="{EA06198D-0368-4D3E-BC26-971126D67A76}" dt="2022-05-13T07:42:18.724" v="1649"/>
          <ac:picMkLst>
            <pc:docMk/>
            <pc:sldMk cId="3357473994" sldId="326"/>
            <ac:picMk id="11" creationId="{FB052F2D-3A86-070E-EE6D-9F8460DCB58B}"/>
          </ac:picMkLst>
        </pc:picChg>
      </pc:sldChg>
      <pc:sldChg chg="addSp modSp">
        <pc:chgData name="Olga Šenkeříková" userId="2c5225b7-4679-4475-8393-8086ee0d49ac" providerId="ADAL" clId="{EA06198D-0368-4D3E-BC26-971126D67A76}" dt="2022-05-13T07:42:16.360" v="1648"/>
        <pc:sldMkLst>
          <pc:docMk/>
          <pc:sldMk cId="3612513693" sldId="327"/>
        </pc:sldMkLst>
        <pc:picChg chg="add mod">
          <ac:chgData name="Olga Šenkeříková" userId="2c5225b7-4679-4475-8393-8086ee0d49ac" providerId="ADAL" clId="{EA06198D-0368-4D3E-BC26-971126D67A76}" dt="2022-05-13T07:42:16.360" v="1648"/>
          <ac:picMkLst>
            <pc:docMk/>
            <pc:sldMk cId="3612513693" sldId="327"/>
            <ac:picMk id="11" creationId="{4834B545-DEF3-CA95-4FCA-96742D8FF07E}"/>
          </ac:picMkLst>
        </pc:picChg>
      </pc:sldChg>
      <pc:sldChg chg="addSp modSp ord">
        <pc:chgData name="Olga Šenkeříková" userId="2c5225b7-4679-4475-8393-8086ee0d49ac" providerId="ADAL" clId="{EA06198D-0368-4D3E-BC26-971126D67A76}" dt="2022-05-13T07:42:02.505" v="1645"/>
        <pc:sldMkLst>
          <pc:docMk/>
          <pc:sldMk cId="2403518401" sldId="330"/>
        </pc:sldMkLst>
        <pc:picChg chg="add mod">
          <ac:chgData name="Olga Šenkeříková" userId="2c5225b7-4679-4475-8393-8086ee0d49ac" providerId="ADAL" clId="{EA06198D-0368-4D3E-BC26-971126D67A76}" dt="2022-05-13T07:42:02.505" v="1645"/>
          <ac:picMkLst>
            <pc:docMk/>
            <pc:sldMk cId="2403518401" sldId="330"/>
            <ac:picMk id="13" creationId="{3772C705-6CE8-C55A-1704-118A24BCCDE2}"/>
          </ac:picMkLst>
        </pc:picChg>
      </pc:sldChg>
      <pc:sldChg chg="addSp delSp modSp del mod">
        <pc:chgData name="Olga Šenkeříková" userId="2c5225b7-4679-4475-8393-8086ee0d49ac" providerId="ADAL" clId="{EA06198D-0368-4D3E-BC26-971126D67A76}" dt="2022-05-09T10:02:31.602" v="1259" actId="2696"/>
        <pc:sldMkLst>
          <pc:docMk/>
          <pc:sldMk cId="1497779375" sldId="332"/>
        </pc:sldMkLst>
        <pc:spChg chg="mod">
          <ac:chgData name="Olga Šenkeříková" userId="2c5225b7-4679-4475-8393-8086ee0d49ac" providerId="ADAL" clId="{EA06198D-0368-4D3E-BC26-971126D67A76}" dt="2022-05-09T09:31:49.075" v="543" actId="20577"/>
          <ac:spMkLst>
            <pc:docMk/>
            <pc:sldMk cId="1497779375" sldId="332"/>
            <ac:spMk id="2" creationId="{0BFE5A58-BD54-4F59-912B-DF9E0B084E2D}"/>
          </ac:spMkLst>
        </pc:spChg>
        <pc:spChg chg="add del mod">
          <ac:chgData name="Olga Šenkeříková" userId="2c5225b7-4679-4475-8393-8086ee0d49ac" providerId="ADAL" clId="{EA06198D-0368-4D3E-BC26-971126D67A76}" dt="2022-05-09T09:31:45.667" v="539" actId="22"/>
          <ac:spMkLst>
            <pc:docMk/>
            <pc:sldMk cId="1497779375" sldId="332"/>
            <ac:spMk id="4" creationId="{05F0550D-5ECB-266F-3281-27284F52B007}"/>
          </ac:spMkLst>
        </pc:spChg>
        <pc:graphicFrameChg chg="del">
          <ac:chgData name="Olga Šenkeříková" userId="2c5225b7-4679-4475-8393-8086ee0d49ac" providerId="ADAL" clId="{EA06198D-0368-4D3E-BC26-971126D67A76}" dt="2022-05-09T09:31:22.295" v="526" actId="21"/>
          <ac:graphicFrameMkLst>
            <pc:docMk/>
            <pc:sldMk cId="1497779375" sldId="332"/>
            <ac:graphicFrameMk id="8" creationId="{273A0C30-DAA6-4C1D-8F29-7B4BF2779985}"/>
          </ac:graphicFrameMkLst>
        </pc:graphicFrameChg>
        <pc:graphicFrameChg chg="add del mod">
          <ac:chgData name="Olga Šenkeříková" userId="2c5225b7-4679-4475-8393-8086ee0d49ac" providerId="ADAL" clId="{EA06198D-0368-4D3E-BC26-971126D67A76}" dt="2022-05-09T09:31:37.460" v="538"/>
          <ac:graphicFrameMkLst>
            <pc:docMk/>
            <pc:sldMk cId="1497779375" sldId="332"/>
            <ac:graphicFrameMk id="14" creationId="{047B006C-9F31-9FC3-1F30-6BE3D0C20BD4}"/>
          </ac:graphicFrameMkLst>
        </pc:graphicFrameChg>
        <pc:picChg chg="add mod ord">
          <ac:chgData name="Olga Šenkeříková" userId="2c5225b7-4679-4475-8393-8086ee0d49ac" providerId="ADAL" clId="{EA06198D-0368-4D3E-BC26-971126D67A76}" dt="2022-05-09T09:31:45.667" v="539" actId="22"/>
          <ac:picMkLst>
            <pc:docMk/>
            <pc:sldMk cId="1497779375" sldId="332"/>
            <ac:picMk id="6" creationId="{999621A8-6379-BD53-A569-507B894E0EE6}"/>
          </ac:picMkLst>
        </pc:picChg>
      </pc:sldChg>
      <pc:sldChg chg="addSp modSp mod">
        <pc:chgData name="Olga Šenkeříková" userId="2c5225b7-4679-4475-8393-8086ee0d49ac" providerId="ADAL" clId="{EA06198D-0368-4D3E-BC26-971126D67A76}" dt="2022-05-13T07:40:17.247" v="1620"/>
        <pc:sldMkLst>
          <pc:docMk/>
          <pc:sldMk cId="1109143920" sldId="334"/>
        </pc:sldMkLst>
        <pc:spChg chg="mod">
          <ac:chgData name="Olga Šenkeříková" userId="2c5225b7-4679-4475-8393-8086ee0d49ac" providerId="ADAL" clId="{EA06198D-0368-4D3E-BC26-971126D67A76}" dt="2022-05-09T09:29:13.698" v="508" actId="20577"/>
          <ac:spMkLst>
            <pc:docMk/>
            <pc:sldMk cId="1109143920" sldId="334"/>
            <ac:spMk id="8" creationId="{7627EA83-1E38-41F1-98F4-F6B94F61B865}"/>
          </ac:spMkLst>
        </pc:spChg>
        <pc:picChg chg="add mod">
          <ac:chgData name="Olga Šenkeříková" userId="2c5225b7-4679-4475-8393-8086ee0d49ac" providerId="ADAL" clId="{EA06198D-0368-4D3E-BC26-971126D67A76}" dt="2022-05-13T07:40:17.247" v="1620"/>
          <ac:picMkLst>
            <pc:docMk/>
            <pc:sldMk cId="1109143920" sldId="334"/>
            <ac:picMk id="12" creationId="{52C2E39C-F832-3EA8-24F9-7378B8774AE9}"/>
          </ac:picMkLst>
        </pc:picChg>
      </pc:sldChg>
      <pc:sldChg chg="del">
        <pc:chgData name="Olga Šenkeříková" userId="2c5225b7-4679-4475-8393-8086ee0d49ac" providerId="ADAL" clId="{EA06198D-0368-4D3E-BC26-971126D67A76}" dt="2022-05-09T09:08:17.847" v="190" actId="47"/>
        <pc:sldMkLst>
          <pc:docMk/>
          <pc:sldMk cId="2941169417" sldId="339"/>
        </pc:sldMkLst>
      </pc:sldChg>
      <pc:sldChg chg="del">
        <pc:chgData name="Olga Šenkeříková" userId="2c5225b7-4679-4475-8393-8086ee0d49ac" providerId="ADAL" clId="{EA06198D-0368-4D3E-BC26-971126D67A76}" dt="2022-05-09T09:08:24.862" v="191" actId="47"/>
        <pc:sldMkLst>
          <pc:docMk/>
          <pc:sldMk cId="1136019559" sldId="342"/>
        </pc:sldMkLst>
      </pc:sldChg>
      <pc:sldChg chg="del">
        <pc:chgData name="Olga Šenkeříková" userId="2c5225b7-4679-4475-8393-8086ee0d49ac" providerId="ADAL" clId="{EA06198D-0368-4D3E-BC26-971126D67A76}" dt="2022-05-09T09:08:29.232" v="192" actId="47"/>
        <pc:sldMkLst>
          <pc:docMk/>
          <pc:sldMk cId="2440288827" sldId="343"/>
        </pc:sldMkLst>
      </pc:sldChg>
      <pc:sldChg chg="del">
        <pc:chgData name="Olga Šenkeříková" userId="2c5225b7-4679-4475-8393-8086ee0d49ac" providerId="ADAL" clId="{EA06198D-0368-4D3E-BC26-971126D67A76}" dt="2022-05-09T09:08:31.368" v="193" actId="47"/>
        <pc:sldMkLst>
          <pc:docMk/>
          <pc:sldMk cId="740517289" sldId="345"/>
        </pc:sldMkLst>
      </pc:sldChg>
      <pc:sldChg chg="del">
        <pc:chgData name="Olga Šenkeříková" userId="2c5225b7-4679-4475-8393-8086ee0d49ac" providerId="ADAL" clId="{EA06198D-0368-4D3E-BC26-971126D67A76}" dt="2022-05-09T09:08:32.376" v="194" actId="47"/>
        <pc:sldMkLst>
          <pc:docMk/>
          <pc:sldMk cId="2606119634" sldId="346"/>
        </pc:sldMkLst>
      </pc:sldChg>
      <pc:sldChg chg="addSp modSp ord">
        <pc:chgData name="Olga Šenkeříková" userId="2c5225b7-4679-4475-8393-8086ee0d49ac" providerId="ADAL" clId="{EA06198D-0368-4D3E-BC26-971126D67A76}" dt="2022-05-13T07:42:07.753" v="1646"/>
        <pc:sldMkLst>
          <pc:docMk/>
          <pc:sldMk cId="4026849029" sldId="351"/>
        </pc:sldMkLst>
        <pc:picChg chg="add mod">
          <ac:chgData name="Olga Šenkeříková" userId="2c5225b7-4679-4475-8393-8086ee0d49ac" providerId="ADAL" clId="{EA06198D-0368-4D3E-BC26-971126D67A76}" dt="2022-05-13T07:42:07.753" v="1646"/>
          <ac:picMkLst>
            <pc:docMk/>
            <pc:sldMk cId="4026849029" sldId="351"/>
            <ac:picMk id="11" creationId="{28FA29D8-E33D-62A1-5338-FB023CE46BA1}"/>
          </ac:picMkLst>
        </pc:picChg>
      </pc:sldChg>
      <pc:sldChg chg="addSp modSp ord">
        <pc:chgData name="Olga Šenkeříková" userId="2c5225b7-4679-4475-8393-8086ee0d49ac" providerId="ADAL" clId="{EA06198D-0368-4D3E-BC26-971126D67A76}" dt="2022-05-13T07:41:51.878" v="1641"/>
        <pc:sldMkLst>
          <pc:docMk/>
          <pc:sldMk cId="657530451" sldId="352"/>
        </pc:sldMkLst>
        <pc:picChg chg="add mod">
          <ac:chgData name="Olga Šenkeříková" userId="2c5225b7-4679-4475-8393-8086ee0d49ac" providerId="ADAL" clId="{EA06198D-0368-4D3E-BC26-971126D67A76}" dt="2022-05-13T07:41:51.878" v="1641"/>
          <ac:picMkLst>
            <pc:docMk/>
            <pc:sldMk cId="657530451" sldId="352"/>
            <ac:picMk id="11" creationId="{81A08B13-8946-FDE4-84D3-6BE336D96E89}"/>
          </ac:picMkLst>
        </pc:picChg>
      </pc:sldChg>
      <pc:sldChg chg="modSp new del mod ord">
        <pc:chgData name="Olga Šenkeříková" userId="2c5225b7-4679-4475-8393-8086ee0d49ac" providerId="ADAL" clId="{EA06198D-0368-4D3E-BC26-971126D67A76}" dt="2022-05-09T09:39:26.739" v="705" actId="47"/>
        <pc:sldMkLst>
          <pc:docMk/>
          <pc:sldMk cId="715869927" sldId="353"/>
        </pc:sldMkLst>
        <pc:spChg chg="mod">
          <ac:chgData name="Olga Šenkeříková" userId="2c5225b7-4679-4475-8393-8086ee0d49ac" providerId="ADAL" clId="{EA06198D-0368-4D3E-BC26-971126D67A76}" dt="2022-05-09T09:35:22.846" v="589" actId="108"/>
          <ac:spMkLst>
            <pc:docMk/>
            <pc:sldMk cId="715869927" sldId="353"/>
            <ac:spMk id="2" creationId="{DD83B3FA-500E-597F-97E6-67F6EF9FBFB5}"/>
          </ac:spMkLst>
        </pc:spChg>
        <pc:spChg chg="mod">
          <ac:chgData name="Olga Šenkeříková" userId="2c5225b7-4679-4475-8393-8086ee0d49ac" providerId="ADAL" clId="{EA06198D-0368-4D3E-BC26-971126D67A76}" dt="2022-05-09T09:39:22.959" v="702" actId="21"/>
          <ac:spMkLst>
            <pc:docMk/>
            <pc:sldMk cId="715869927" sldId="353"/>
            <ac:spMk id="3" creationId="{33A3D7E9-A884-B0E7-81F4-BCF5CBBBDBB7}"/>
          </ac:spMkLst>
        </pc:spChg>
      </pc:sldChg>
      <pc:sldChg chg="del">
        <pc:chgData name="Olga Šenkeříková" userId="2c5225b7-4679-4475-8393-8086ee0d49ac" providerId="ADAL" clId="{EA06198D-0368-4D3E-BC26-971126D67A76}" dt="2022-05-09T09:08:35.131" v="195" actId="47"/>
        <pc:sldMkLst>
          <pc:docMk/>
          <pc:sldMk cId="1477737430" sldId="353"/>
        </pc:sldMkLst>
      </pc:sldChg>
      <pc:sldChg chg="modSp new add del mod ord">
        <pc:chgData name="Olga Šenkeříková" userId="2c5225b7-4679-4475-8393-8086ee0d49ac" providerId="ADAL" clId="{EA06198D-0368-4D3E-BC26-971126D67A76}" dt="2022-05-09T09:43:22.892" v="787" actId="47"/>
        <pc:sldMkLst>
          <pc:docMk/>
          <pc:sldMk cId="3039936064" sldId="354"/>
        </pc:sldMkLst>
        <pc:spChg chg="mod">
          <ac:chgData name="Olga Šenkeříková" userId="2c5225b7-4679-4475-8393-8086ee0d49ac" providerId="ADAL" clId="{EA06198D-0368-4D3E-BC26-971126D67A76}" dt="2022-05-09T09:42:54.569" v="777" actId="21"/>
          <ac:spMkLst>
            <pc:docMk/>
            <pc:sldMk cId="3039936064" sldId="354"/>
            <ac:spMk id="3" creationId="{4CAE4CDE-D3CA-9E1E-E606-471EFE35EC0D}"/>
          </ac:spMkLst>
        </pc:spChg>
      </pc:sldChg>
      <pc:sldChg chg="addSp delSp modSp new del mod">
        <pc:chgData name="Olga Šenkeříková" userId="2c5225b7-4679-4475-8393-8086ee0d49ac" providerId="ADAL" clId="{EA06198D-0368-4D3E-BC26-971126D67A76}" dt="2022-05-09T09:48:38.052" v="932" actId="47"/>
        <pc:sldMkLst>
          <pc:docMk/>
          <pc:sldMk cId="2451724069" sldId="355"/>
        </pc:sldMkLst>
        <pc:spChg chg="add del mod">
          <ac:chgData name="Olga Šenkeříková" userId="2c5225b7-4679-4475-8393-8086ee0d49ac" providerId="ADAL" clId="{EA06198D-0368-4D3E-BC26-971126D67A76}" dt="2022-05-09T09:46:37.026" v="904" actId="21"/>
          <ac:spMkLst>
            <pc:docMk/>
            <pc:sldMk cId="2451724069" sldId="355"/>
            <ac:spMk id="5" creationId="{7D1D93E7-749E-CDC7-D883-8D697B9194FF}"/>
          </ac:spMkLst>
        </pc:spChg>
      </pc:sldChg>
      <pc:sldChg chg="modSp new del mod">
        <pc:chgData name="Olga Šenkeříková" userId="2c5225b7-4679-4475-8393-8086ee0d49ac" providerId="ADAL" clId="{EA06198D-0368-4D3E-BC26-971126D67A76}" dt="2022-05-09T09:48:38.928" v="933" actId="47"/>
        <pc:sldMkLst>
          <pc:docMk/>
          <pc:sldMk cId="730403945" sldId="356"/>
        </pc:sldMkLst>
        <pc:spChg chg="mod">
          <ac:chgData name="Olga Šenkeříková" userId="2c5225b7-4679-4475-8393-8086ee0d49ac" providerId="ADAL" clId="{EA06198D-0368-4D3E-BC26-971126D67A76}" dt="2022-05-09T09:48:33.185" v="930" actId="21"/>
          <ac:spMkLst>
            <pc:docMk/>
            <pc:sldMk cId="730403945" sldId="356"/>
            <ac:spMk id="3" creationId="{8A034CCF-86E3-608B-FB95-A8F53D6BAF0E}"/>
          </ac:spMkLst>
        </pc:spChg>
      </pc:sldChg>
      <pc:sldChg chg="addSp delSp modSp add del mod">
        <pc:chgData name="Olga Šenkeříková" userId="2c5225b7-4679-4475-8393-8086ee0d49ac" providerId="ADAL" clId="{EA06198D-0368-4D3E-BC26-971126D67A76}" dt="2022-05-09T10:02:35.232" v="1260" actId="2696"/>
        <pc:sldMkLst>
          <pc:docMk/>
          <pc:sldMk cId="3382337489" sldId="357"/>
        </pc:sldMkLst>
        <pc:spChg chg="mod">
          <ac:chgData name="Olga Šenkeříková" userId="2c5225b7-4679-4475-8393-8086ee0d49ac" providerId="ADAL" clId="{EA06198D-0368-4D3E-BC26-971126D67A76}" dt="2022-05-09T09:18:45.797" v="393" actId="20577"/>
          <ac:spMkLst>
            <pc:docMk/>
            <pc:sldMk cId="3382337489" sldId="357"/>
            <ac:spMk id="2" creationId="{0BFE5A58-BD54-4F59-912B-DF9E0B084E2D}"/>
          </ac:spMkLst>
        </pc:spChg>
        <pc:spChg chg="add del mod">
          <ac:chgData name="Olga Šenkeříková" userId="2c5225b7-4679-4475-8393-8086ee0d49ac" providerId="ADAL" clId="{EA06198D-0368-4D3E-BC26-971126D67A76}" dt="2022-05-09T09:32:30.235" v="544" actId="22"/>
          <ac:spMkLst>
            <pc:docMk/>
            <pc:sldMk cId="3382337489" sldId="357"/>
            <ac:spMk id="4" creationId="{C3050613-5733-2E0D-FB10-96EA93995522}"/>
          </ac:spMkLst>
        </pc:spChg>
        <pc:graphicFrameChg chg="del">
          <ac:chgData name="Olga Šenkeříková" userId="2c5225b7-4679-4475-8393-8086ee0d49ac" providerId="ADAL" clId="{EA06198D-0368-4D3E-BC26-971126D67A76}" dt="2022-05-09T09:31:18.026" v="525" actId="21"/>
          <ac:graphicFrameMkLst>
            <pc:docMk/>
            <pc:sldMk cId="3382337489" sldId="357"/>
            <ac:graphicFrameMk id="8" creationId="{273A0C30-DAA6-4C1D-8F29-7B4BF2779985}"/>
          </ac:graphicFrameMkLst>
        </pc:graphicFrameChg>
        <pc:picChg chg="add mod ord">
          <ac:chgData name="Olga Šenkeříková" userId="2c5225b7-4679-4475-8393-8086ee0d49ac" providerId="ADAL" clId="{EA06198D-0368-4D3E-BC26-971126D67A76}" dt="2022-05-09T09:32:30.235" v="544" actId="22"/>
          <ac:picMkLst>
            <pc:docMk/>
            <pc:sldMk cId="3382337489" sldId="357"/>
            <ac:picMk id="6" creationId="{DDBBA395-305D-FF89-8A61-087F84BCB688}"/>
          </ac:picMkLst>
        </pc:picChg>
      </pc:sldChg>
      <pc:sldChg chg="modSp add del mod">
        <pc:chgData name="Olga Šenkeříková" userId="2c5225b7-4679-4475-8393-8086ee0d49ac" providerId="ADAL" clId="{EA06198D-0368-4D3E-BC26-971126D67A76}" dt="2022-05-09T09:36:32.340" v="673" actId="47"/>
        <pc:sldMkLst>
          <pc:docMk/>
          <pc:sldMk cId="1407152253" sldId="358"/>
        </pc:sldMkLst>
        <pc:spChg chg="mod">
          <ac:chgData name="Olga Šenkeříková" userId="2c5225b7-4679-4475-8393-8086ee0d49ac" providerId="ADAL" clId="{EA06198D-0368-4D3E-BC26-971126D67A76}" dt="2022-05-09T09:26:16.293" v="465" actId="108"/>
          <ac:spMkLst>
            <pc:docMk/>
            <pc:sldMk cId="1407152253" sldId="358"/>
            <ac:spMk id="10" creationId="{C739DE75-1ABC-4094-AEA1-0B5AF3DEB195}"/>
          </ac:spMkLst>
        </pc:spChg>
      </pc:sldChg>
      <pc:sldChg chg="addSp delSp modSp add del mod">
        <pc:chgData name="Olga Šenkeříková" userId="2c5225b7-4679-4475-8393-8086ee0d49ac" providerId="ADAL" clId="{EA06198D-0368-4D3E-BC26-971126D67A76}" dt="2022-05-09T10:00:24.046" v="1250" actId="47"/>
        <pc:sldMkLst>
          <pc:docMk/>
          <pc:sldMk cId="776070797" sldId="359"/>
        </pc:sldMkLst>
        <pc:spChg chg="add mod">
          <ac:chgData name="Olga Šenkeříková" userId="2c5225b7-4679-4475-8393-8086ee0d49ac" providerId="ADAL" clId="{EA06198D-0368-4D3E-BC26-971126D67A76}" dt="2022-05-09T09:32:44.327" v="546" actId="478"/>
          <ac:spMkLst>
            <pc:docMk/>
            <pc:sldMk cId="776070797" sldId="359"/>
            <ac:spMk id="4" creationId="{DC6BF5E7-FAC5-0246-6216-E96C49A0A4EE}"/>
          </ac:spMkLst>
        </pc:spChg>
        <pc:graphicFrameChg chg="add mod modGraphic">
          <ac:chgData name="Olga Šenkeříková" userId="2c5225b7-4679-4475-8393-8086ee0d49ac" providerId="ADAL" clId="{EA06198D-0368-4D3E-BC26-971126D67A76}" dt="2022-05-09T09:58:24.126" v="1235" actId="20577"/>
          <ac:graphicFrameMkLst>
            <pc:docMk/>
            <pc:sldMk cId="776070797" sldId="359"/>
            <ac:graphicFrameMk id="14" creationId="{6D45C671-55DF-11AA-8DCF-2758B6F40BE5}"/>
          </ac:graphicFrameMkLst>
        </pc:graphicFrameChg>
        <pc:picChg chg="del">
          <ac:chgData name="Olga Šenkeříková" userId="2c5225b7-4679-4475-8393-8086ee0d49ac" providerId="ADAL" clId="{EA06198D-0368-4D3E-BC26-971126D67A76}" dt="2022-05-09T09:32:44.327" v="546" actId="478"/>
          <ac:picMkLst>
            <pc:docMk/>
            <pc:sldMk cId="776070797" sldId="359"/>
            <ac:picMk id="6" creationId="{DDBBA395-305D-FF89-8A61-087F84BCB688}"/>
          </ac:picMkLst>
        </pc:picChg>
        <pc:picChg chg="add del">
          <ac:chgData name="Olga Šenkeříková" userId="2c5225b7-4679-4475-8393-8086ee0d49ac" providerId="ADAL" clId="{EA06198D-0368-4D3E-BC26-971126D67A76}" dt="2022-05-09T09:51:17.420" v="999" actId="478"/>
          <ac:picMkLst>
            <pc:docMk/>
            <pc:sldMk cId="776070797" sldId="359"/>
            <ac:picMk id="7" creationId="{71FAD21F-9FF2-5C0C-445D-6909A0FFFDAE}"/>
          </ac:picMkLst>
        </pc:picChg>
      </pc:sldChg>
      <pc:sldChg chg="addSp delSp modSp new del mod modClrScheme chgLayout">
        <pc:chgData name="Olga Šenkeříková" userId="2c5225b7-4679-4475-8393-8086ee0d49ac" providerId="ADAL" clId="{EA06198D-0368-4D3E-BC26-971126D67A76}" dt="2022-05-09T09:42:00.763" v="769" actId="2696"/>
        <pc:sldMkLst>
          <pc:docMk/>
          <pc:sldMk cId="2664039193" sldId="360"/>
        </pc:sldMkLst>
        <pc:spChg chg="del mod ord">
          <ac:chgData name="Olga Šenkeříková" userId="2c5225b7-4679-4475-8393-8086ee0d49ac" providerId="ADAL" clId="{EA06198D-0368-4D3E-BC26-971126D67A76}" dt="2022-05-09T09:35:51.303" v="593" actId="700"/>
          <ac:spMkLst>
            <pc:docMk/>
            <pc:sldMk cId="2664039193" sldId="360"/>
            <ac:spMk id="2" creationId="{B0AEA76C-519D-E947-2784-2A28BE174371}"/>
          </ac:spMkLst>
        </pc:spChg>
        <pc:spChg chg="del mod ord">
          <ac:chgData name="Olga Šenkeříková" userId="2c5225b7-4679-4475-8393-8086ee0d49ac" providerId="ADAL" clId="{EA06198D-0368-4D3E-BC26-971126D67A76}" dt="2022-05-09T09:35:51.303" v="593" actId="700"/>
          <ac:spMkLst>
            <pc:docMk/>
            <pc:sldMk cId="2664039193" sldId="360"/>
            <ac:spMk id="3" creationId="{33D54142-2833-EF37-E396-FB10C1F45424}"/>
          </ac:spMkLst>
        </pc:spChg>
        <pc:spChg chg="add mod ord">
          <ac:chgData name="Olga Šenkeříková" userId="2c5225b7-4679-4475-8393-8086ee0d49ac" providerId="ADAL" clId="{EA06198D-0368-4D3E-BC26-971126D67A76}" dt="2022-05-09T09:38:11.226" v="691" actId="21"/>
          <ac:spMkLst>
            <pc:docMk/>
            <pc:sldMk cId="2664039193" sldId="360"/>
            <ac:spMk id="6" creationId="{72846734-E6DD-185B-F4F3-A8E0C4DFDE4C}"/>
          </ac:spMkLst>
        </pc:spChg>
        <pc:spChg chg="add mod ord">
          <ac:chgData name="Olga Šenkeříková" userId="2c5225b7-4679-4475-8393-8086ee0d49ac" providerId="ADAL" clId="{EA06198D-0368-4D3E-BC26-971126D67A76}" dt="2022-05-09T09:35:51.303" v="593" actId="700"/>
          <ac:spMkLst>
            <pc:docMk/>
            <pc:sldMk cId="2664039193" sldId="360"/>
            <ac:spMk id="7" creationId="{FE1E249C-7A1E-7171-681D-70675C3B0A2B}"/>
          </ac:spMkLst>
        </pc:spChg>
        <pc:picChg chg="add del">
          <ac:chgData name="Olga Šenkeříková" userId="2c5225b7-4679-4475-8393-8086ee0d49ac" providerId="ADAL" clId="{EA06198D-0368-4D3E-BC26-971126D67A76}" dt="2022-05-09T09:35:36.519" v="592" actId="22"/>
          <ac:picMkLst>
            <pc:docMk/>
            <pc:sldMk cId="2664039193" sldId="360"/>
            <ac:picMk id="5" creationId="{2624A39A-A8B5-51D8-6CB5-9BEF09F1DDE4}"/>
          </ac:picMkLst>
        </pc:picChg>
        <pc:picChg chg="add del mod">
          <ac:chgData name="Olga Šenkeříková" userId="2c5225b7-4679-4475-8393-8086ee0d49ac" providerId="ADAL" clId="{EA06198D-0368-4D3E-BC26-971126D67A76}" dt="2022-05-09T09:37:57.507" v="687"/>
          <ac:picMkLst>
            <pc:docMk/>
            <pc:sldMk cId="2664039193" sldId="360"/>
            <ac:picMk id="8" creationId="{B751EDCE-DD8D-47E0-5D3F-8E35A60E1F13}"/>
          </ac:picMkLst>
        </pc:picChg>
      </pc:sldChg>
      <pc:sldChg chg="addSp delSp modSp add del mod chgLayout">
        <pc:chgData name="Olga Šenkeříková" userId="2c5225b7-4679-4475-8393-8086ee0d49ac" providerId="ADAL" clId="{EA06198D-0368-4D3E-BC26-971126D67A76}" dt="2022-05-09T09:38:56.846" v="696" actId="47"/>
        <pc:sldMkLst>
          <pc:docMk/>
          <pc:sldMk cId="350651311" sldId="361"/>
        </pc:sldMkLst>
        <pc:spChg chg="mod ord">
          <ac:chgData name="Olga Šenkeříková" userId="2c5225b7-4679-4475-8393-8086ee0d49ac" providerId="ADAL" clId="{EA06198D-0368-4D3E-BC26-971126D67A76}" dt="2022-05-09T09:37:38.863" v="685" actId="700"/>
          <ac:spMkLst>
            <pc:docMk/>
            <pc:sldMk cId="350651311" sldId="361"/>
            <ac:spMk id="5" creationId="{00000000-0000-0000-0000-000000000000}"/>
          </ac:spMkLst>
        </pc:spChg>
        <pc:spChg chg="mod ord">
          <ac:chgData name="Olga Šenkeříková" userId="2c5225b7-4679-4475-8393-8086ee0d49ac" providerId="ADAL" clId="{EA06198D-0368-4D3E-BC26-971126D67A76}" dt="2022-05-09T09:37:38.863" v="685" actId="700"/>
          <ac:spMkLst>
            <pc:docMk/>
            <pc:sldMk cId="350651311" sldId="361"/>
            <ac:spMk id="7" creationId="{00000000-0000-0000-0000-000000000000}"/>
          </ac:spMkLst>
        </pc:spChg>
        <pc:spChg chg="mod ord">
          <ac:chgData name="Olga Šenkeříková" userId="2c5225b7-4679-4475-8393-8086ee0d49ac" providerId="ADAL" clId="{EA06198D-0368-4D3E-BC26-971126D67A76}" dt="2022-05-09T09:37:38.863" v="685" actId="700"/>
          <ac:spMkLst>
            <pc:docMk/>
            <pc:sldMk cId="350651311" sldId="361"/>
            <ac:spMk id="10" creationId="{C739DE75-1ABC-4094-AEA1-0B5AF3DEB195}"/>
          </ac:spMkLst>
        </pc:spChg>
        <pc:spChg chg="add del mod">
          <ac:chgData name="Olga Šenkeříková" userId="2c5225b7-4679-4475-8393-8086ee0d49ac" providerId="ADAL" clId="{EA06198D-0368-4D3E-BC26-971126D67A76}" dt="2022-05-09T09:37:10.479" v="682" actId="22"/>
          <ac:spMkLst>
            <pc:docMk/>
            <pc:sldMk cId="350651311" sldId="361"/>
            <ac:spMk id="12" creationId="{B47FF909-6DDC-DC42-D28F-329CC1E0B755}"/>
          </ac:spMkLst>
        </pc:spChg>
        <pc:picChg chg="mod">
          <ac:chgData name="Olga Šenkeříková" userId="2c5225b7-4679-4475-8393-8086ee0d49ac" providerId="ADAL" clId="{EA06198D-0368-4D3E-BC26-971126D67A76}" dt="2022-05-09T09:37:22.786" v="684" actId="1076"/>
          <ac:picMkLst>
            <pc:docMk/>
            <pc:sldMk cId="350651311" sldId="361"/>
            <ac:picMk id="1027" creationId="{00000000-0000-0000-0000-000000000000}"/>
          </ac:picMkLst>
        </pc:picChg>
      </pc:sldChg>
      <pc:sldChg chg="addSp delSp modSp add mod modClrScheme chgLayout">
        <pc:chgData name="Olga Šenkeříková" userId="2c5225b7-4679-4475-8393-8086ee0d49ac" providerId="ADAL" clId="{EA06198D-0368-4D3E-BC26-971126D67A76}" dt="2022-05-13T07:42:10.781" v="1647"/>
        <pc:sldMkLst>
          <pc:docMk/>
          <pc:sldMk cId="2956725721" sldId="362"/>
        </pc:sldMkLst>
        <pc:spChg chg="add del mod ord">
          <ac:chgData name="Olga Šenkeříková" userId="2c5225b7-4679-4475-8393-8086ee0d49ac" providerId="ADAL" clId="{EA06198D-0368-4D3E-BC26-971126D67A76}" dt="2022-05-09T09:41:46.367" v="765" actId="700"/>
          <ac:spMkLst>
            <pc:docMk/>
            <pc:sldMk cId="2956725721" sldId="362"/>
            <ac:spMk id="4" creationId="{6A7644D7-C772-A0D0-3F4D-BF4A5CFEB85C}"/>
          </ac:spMkLst>
        </pc:spChg>
        <pc:spChg chg="mod ord">
          <ac:chgData name="Olga Šenkeříková" userId="2c5225b7-4679-4475-8393-8086ee0d49ac" providerId="ADAL" clId="{EA06198D-0368-4D3E-BC26-971126D67A76}" dt="2022-05-09T09:41:46.367" v="765" actId="700"/>
          <ac:spMkLst>
            <pc:docMk/>
            <pc:sldMk cId="2956725721" sldId="362"/>
            <ac:spMk id="5" creationId="{00000000-0000-0000-0000-000000000000}"/>
          </ac:spMkLst>
        </pc:spChg>
        <pc:spChg chg="add mod ord">
          <ac:chgData name="Olga Šenkeříková" userId="2c5225b7-4679-4475-8393-8086ee0d49ac" providerId="ADAL" clId="{EA06198D-0368-4D3E-BC26-971126D67A76}" dt="2022-05-09T09:41:51.856" v="768" actId="27636"/>
          <ac:spMkLst>
            <pc:docMk/>
            <pc:sldMk cId="2956725721" sldId="362"/>
            <ac:spMk id="6" creationId="{2CB68E81-6699-1455-6276-DA6413CD674D}"/>
          </ac:spMkLst>
        </pc:spChg>
        <pc:spChg chg="mod ord">
          <ac:chgData name="Olga Šenkeříková" userId="2c5225b7-4679-4475-8393-8086ee0d49ac" providerId="ADAL" clId="{EA06198D-0368-4D3E-BC26-971126D67A76}" dt="2022-05-09T09:41:50.463" v="766" actId="21"/>
          <ac:spMkLst>
            <pc:docMk/>
            <pc:sldMk cId="2956725721" sldId="362"/>
            <ac:spMk id="7" creationId="{00000000-0000-0000-0000-000000000000}"/>
          </ac:spMkLst>
        </pc:spChg>
        <pc:spChg chg="del">
          <ac:chgData name="Olga Šenkeříková" userId="2c5225b7-4679-4475-8393-8086ee0d49ac" providerId="ADAL" clId="{EA06198D-0368-4D3E-BC26-971126D67A76}" dt="2022-05-09T09:41:04.578" v="756" actId="21"/>
          <ac:spMkLst>
            <pc:docMk/>
            <pc:sldMk cId="2956725721" sldId="362"/>
            <ac:spMk id="10" creationId="{C739DE75-1ABC-4094-AEA1-0B5AF3DEB195}"/>
          </ac:spMkLst>
        </pc:spChg>
        <pc:picChg chg="add mod">
          <ac:chgData name="Olga Šenkeříková" userId="2c5225b7-4679-4475-8393-8086ee0d49ac" providerId="ADAL" clId="{EA06198D-0368-4D3E-BC26-971126D67A76}" dt="2022-05-13T07:42:10.781" v="1647"/>
          <ac:picMkLst>
            <pc:docMk/>
            <pc:sldMk cId="2956725721" sldId="362"/>
            <ac:picMk id="10" creationId="{E48C07AE-2319-E39A-8E6D-25B1E20AEB98}"/>
          </ac:picMkLst>
        </pc:picChg>
      </pc:sldChg>
      <pc:sldChg chg="addSp delSp modSp add mod ord chgLayout">
        <pc:chgData name="Olga Šenkeříková" userId="2c5225b7-4679-4475-8393-8086ee0d49ac" providerId="ADAL" clId="{EA06198D-0368-4D3E-BC26-971126D67A76}" dt="2022-05-13T07:41:57.118" v="1643"/>
        <pc:sldMkLst>
          <pc:docMk/>
          <pc:sldMk cId="2184516250" sldId="363"/>
        </pc:sldMkLst>
        <pc:spChg chg="add del mod">
          <ac:chgData name="Olga Šenkeříková" userId="2c5225b7-4679-4475-8393-8086ee0d49ac" providerId="ADAL" clId="{EA06198D-0368-4D3E-BC26-971126D67A76}" dt="2022-05-09T09:39:03.456" v="698" actId="700"/>
          <ac:spMkLst>
            <pc:docMk/>
            <pc:sldMk cId="2184516250" sldId="363"/>
            <ac:spMk id="3" creationId="{68BDB285-0EB7-D12F-3085-E9D3CAAC7620}"/>
          </ac:spMkLst>
        </pc:spChg>
        <pc:spChg chg="mod ord">
          <ac:chgData name="Olga Šenkeříková" userId="2c5225b7-4679-4475-8393-8086ee0d49ac" providerId="ADAL" clId="{EA06198D-0368-4D3E-BC26-971126D67A76}" dt="2022-05-09T09:39:03.456" v="698" actId="700"/>
          <ac:spMkLst>
            <pc:docMk/>
            <pc:sldMk cId="2184516250" sldId="363"/>
            <ac:spMk id="4" creationId="{2F4D49EF-7F00-44B8-84B3-6B93439C21D1}"/>
          </ac:spMkLst>
        </pc:spChg>
        <pc:spChg chg="add mod ord">
          <ac:chgData name="Olga Šenkeříková" userId="2c5225b7-4679-4475-8393-8086ee0d49ac" providerId="ADAL" clId="{EA06198D-0368-4D3E-BC26-971126D67A76}" dt="2022-05-09T09:39:35.109" v="706" actId="1076"/>
          <ac:spMkLst>
            <pc:docMk/>
            <pc:sldMk cId="2184516250" sldId="363"/>
            <ac:spMk id="7" creationId="{8F30BE2F-5EAD-5E23-7A32-30788400AAED}"/>
          </ac:spMkLst>
        </pc:spChg>
        <pc:spChg chg="add mod ord">
          <ac:chgData name="Olga Šenkeříková" userId="2c5225b7-4679-4475-8393-8086ee0d49ac" providerId="ADAL" clId="{EA06198D-0368-4D3E-BC26-971126D67A76}" dt="2022-05-09T09:40:45.316" v="755" actId="20577"/>
          <ac:spMkLst>
            <pc:docMk/>
            <pc:sldMk cId="2184516250" sldId="363"/>
            <ac:spMk id="8" creationId="{02BF9D72-FBBD-9920-C1E0-0B4AA6202C28}"/>
          </ac:spMkLst>
        </pc:spChg>
        <pc:picChg chg="del">
          <ac:chgData name="Olga Šenkeříková" userId="2c5225b7-4679-4475-8393-8086ee0d49ac" providerId="ADAL" clId="{EA06198D-0368-4D3E-BC26-971126D67A76}" dt="2022-05-09T09:38:59.705" v="697" actId="478"/>
          <ac:picMkLst>
            <pc:docMk/>
            <pc:sldMk cId="2184516250" sldId="363"/>
            <ac:picMk id="12" creationId="{520B716B-04EE-4B75-8AD2-A91ACE394D43}"/>
          </ac:picMkLst>
        </pc:picChg>
        <pc:picChg chg="add mod">
          <ac:chgData name="Olga Šenkeříková" userId="2c5225b7-4679-4475-8393-8086ee0d49ac" providerId="ADAL" clId="{EA06198D-0368-4D3E-BC26-971126D67A76}" dt="2022-05-13T07:41:57.118" v="1643"/>
          <ac:picMkLst>
            <pc:docMk/>
            <pc:sldMk cId="2184516250" sldId="363"/>
            <ac:picMk id="12" creationId="{72AF76CF-6CCE-C6B7-5804-2E521682B3AE}"/>
          </ac:picMkLst>
        </pc:picChg>
      </pc:sldChg>
      <pc:sldChg chg="addSp delSp modSp add mod modClrScheme chgLayout">
        <pc:chgData name="Olga Šenkeříková" userId="2c5225b7-4679-4475-8393-8086ee0d49ac" providerId="ADAL" clId="{EA06198D-0368-4D3E-BC26-971126D67A76}" dt="2022-05-09T09:46:23.618" v="902" actId="20577"/>
        <pc:sldMkLst>
          <pc:docMk/>
          <pc:sldMk cId="3462957847" sldId="364"/>
        </pc:sldMkLst>
        <pc:spChg chg="add mod ord">
          <ac:chgData name="Olga Šenkeříková" userId="2c5225b7-4679-4475-8393-8086ee0d49ac" providerId="ADAL" clId="{EA06198D-0368-4D3E-BC26-971126D67A76}" dt="2022-05-09T09:46:23.618" v="902" actId="20577"/>
          <ac:spMkLst>
            <pc:docMk/>
            <pc:sldMk cId="3462957847" sldId="364"/>
            <ac:spMk id="3" creationId="{04B5A9F3-7DF8-EC0F-A207-D406631347AB}"/>
          </ac:spMkLst>
        </pc:spChg>
        <pc:spChg chg="mod ord">
          <ac:chgData name="Olga Šenkeříková" userId="2c5225b7-4679-4475-8393-8086ee0d49ac" providerId="ADAL" clId="{EA06198D-0368-4D3E-BC26-971126D67A76}" dt="2022-05-09T09:42:59.395" v="778" actId="700"/>
          <ac:spMkLst>
            <pc:docMk/>
            <pc:sldMk cId="3462957847" sldId="364"/>
            <ac:spMk id="5" creationId="{00000000-0000-0000-0000-000000000000}"/>
          </ac:spMkLst>
        </pc:spChg>
        <pc:spChg chg="mod ord">
          <ac:chgData name="Olga Šenkeříková" userId="2c5225b7-4679-4475-8393-8086ee0d49ac" providerId="ADAL" clId="{EA06198D-0368-4D3E-BC26-971126D67A76}" dt="2022-05-09T09:43:41.158" v="857" actId="20577"/>
          <ac:spMkLst>
            <pc:docMk/>
            <pc:sldMk cId="3462957847" sldId="364"/>
            <ac:spMk id="6" creationId="{2CB68E81-6699-1455-6276-DA6413CD674D}"/>
          </ac:spMkLst>
        </pc:spChg>
        <pc:spChg chg="del mod ord">
          <ac:chgData name="Olga Šenkeříková" userId="2c5225b7-4679-4475-8393-8086ee0d49ac" providerId="ADAL" clId="{EA06198D-0368-4D3E-BC26-971126D67A76}" dt="2022-05-09T09:42:59.395" v="778" actId="700"/>
          <ac:spMkLst>
            <pc:docMk/>
            <pc:sldMk cId="3462957847" sldId="364"/>
            <ac:spMk id="7" creationId="{00000000-0000-0000-0000-000000000000}"/>
          </ac:spMkLst>
        </pc:spChg>
        <pc:picChg chg="mod">
          <ac:chgData name="Olga Šenkeříková" userId="2c5225b7-4679-4475-8393-8086ee0d49ac" providerId="ADAL" clId="{EA06198D-0368-4D3E-BC26-971126D67A76}" dt="2022-05-09T09:43:46.778" v="859" actId="1076"/>
          <ac:picMkLst>
            <pc:docMk/>
            <pc:sldMk cId="3462957847" sldId="364"/>
            <ac:picMk id="8" creationId="{6E508CD1-1C1E-4D39-A22E-EE88BCCDE620}"/>
          </ac:picMkLst>
        </pc:picChg>
        <pc:picChg chg="mod">
          <ac:chgData name="Olga Šenkeříková" userId="2c5225b7-4679-4475-8393-8086ee0d49ac" providerId="ADAL" clId="{EA06198D-0368-4D3E-BC26-971126D67A76}" dt="2022-05-09T09:43:49.155" v="860" actId="14100"/>
          <ac:picMkLst>
            <pc:docMk/>
            <pc:sldMk cId="3462957847" sldId="364"/>
            <ac:picMk id="9" creationId="{DBA077E7-AE80-4346-8D08-47225E828D21}"/>
          </ac:picMkLst>
        </pc:picChg>
        <pc:picChg chg="mod">
          <ac:chgData name="Olga Šenkeříková" userId="2c5225b7-4679-4475-8393-8086ee0d49ac" providerId="ADAL" clId="{EA06198D-0368-4D3E-BC26-971126D67A76}" dt="2022-05-09T09:43:15.807" v="785" actId="1076"/>
          <ac:picMkLst>
            <pc:docMk/>
            <pc:sldMk cId="3462957847" sldId="364"/>
            <ac:picMk id="1027" creationId="{00000000-0000-0000-0000-000000000000}"/>
          </ac:picMkLst>
        </pc:picChg>
      </pc:sldChg>
      <pc:sldChg chg="addSp delSp modSp add mod">
        <pc:chgData name="Olga Šenkeříková" userId="2c5225b7-4679-4475-8393-8086ee0d49ac" providerId="ADAL" clId="{EA06198D-0368-4D3E-BC26-971126D67A76}" dt="2022-05-13T07:42:27.599" v="1651"/>
        <pc:sldMkLst>
          <pc:docMk/>
          <pc:sldMk cId="1709738662" sldId="365"/>
        </pc:sldMkLst>
        <pc:spChg chg="del mod">
          <ac:chgData name="Olga Šenkeříková" userId="2c5225b7-4679-4475-8393-8086ee0d49ac" providerId="ADAL" clId="{EA06198D-0368-4D3E-BC26-971126D67A76}" dt="2022-05-09T09:46:39.355" v="905"/>
          <ac:spMkLst>
            <pc:docMk/>
            <pc:sldMk cId="1709738662" sldId="365"/>
            <ac:spMk id="3" creationId="{04B5A9F3-7DF8-EC0F-A207-D406631347AB}"/>
          </ac:spMkLst>
        </pc:spChg>
        <pc:spChg chg="add mod">
          <ac:chgData name="Olga Šenkeříková" userId="2c5225b7-4679-4475-8393-8086ee0d49ac" providerId="ADAL" clId="{EA06198D-0368-4D3E-BC26-971126D67A76}" dt="2022-05-09T09:50:15.786" v="995" actId="20577"/>
          <ac:spMkLst>
            <pc:docMk/>
            <pc:sldMk cId="1709738662" sldId="365"/>
            <ac:spMk id="10" creationId="{75FD7BD8-ECF7-4695-ABC0-16F31A88ADBB}"/>
          </ac:spMkLst>
        </pc:spChg>
        <pc:picChg chg="add del mod">
          <ac:chgData name="Olga Šenkeříková" userId="2c5225b7-4679-4475-8393-8086ee0d49ac" providerId="ADAL" clId="{EA06198D-0368-4D3E-BC26-971126D67A76}" dt="2022-05-13T07:42:27.599" v="1651"/>
          <ac:picMkLst>
            <pc:docMk/>
            <pc:sldMk cId="1709738662" sldId="365"/>
            <ac:picMk id="12" creationId="{06F871CD-B1F9-8B29-48FF-862FB0CFD9CB}"/>
          </ac:picMkLst>
        </pc:picChg>
      </pc:sldChg>
      <pc:sldChg chg="addSp delSp modSp add mod">
        <pc:chgData name="Olga Šenkeříková" userId="2c5225b7-4679-4475-8393-8086ee0d49ac" providerId="ADAL" clId="{EA06198D-0368-4D3E-BC26-971126D67A76}" dt="2022-05-13T07:42:32.670" v="1653"/>
        <pc:sldMkLst>
          <pc:docMk/>
          <pc:sldMk cId="1065571353" sldId="366"/>
        </pc:sldMkLst>
        <pc:spChg chg="mod">
          <ac:chgData name="Olga Šenkeříková" userId="2c5225b7-4679-4475-8393-8086ee0d49ac" providerId="ADAL" clId="{EA06198D-0368-4D3E-BC26-971126D67A76}" dt="2022-05-09T09:50:27.300" v="997" actId="20577"/>
          <ac:spMkLst>
            <pc:docMk/>
            <pc:sldMk cId="1065571353" sldId="366"/>
            <ac:spMk id="10" creationId="{75FD7BD8-ECF7-4695-ABC0-16F31A88ADBB}"/>
          </ac:spMkLst>
        </pc:spChg>
        <pc:picChg chg="add del mod">
          <ac:chgData name="Olga Šenkeříková" userId="2c5225b7-4679-4475-8393-8086ee0d49ac" providerId="ADAL" clId="{EA06198D-0368-4D3E-BC26-971126D67A76}" dt="2022-05-13T07:42:32.670" v="1653"/>
          <ac:picMkLst>
            <pc:docMk/>
            <pc:sldMk cId="1065571353" sldId="366"/>
            <ac:picMk id="12" creationId="{7BFC279B-D4A8-864E-C0D5-EE62ADCE292D}"/>
          </ac:picMkLst>
        </pc:picChg>
      </pc:sldChg>
      <pc:sldChg chg="addSp delSp modSp add del mod">
        <pc:chgData name="Olga Šenkeříková" userId="2c5225b7-4679-4475-8393-8086ee0d49ac" providerId="ADAL" clId="{EA06198D-0368-4D3E-BC26-971126D67A76}" dt="2022-05-09T10:02:27.764" v="1258" actId="2696"/>
        <pc:sldMkLst>
          <pc:docMk/>
          <pc:sldMk cId="4158514533" sldId="367"/>
        </pc:sldMkLst>
        <pc:spChg chg="del mod">
          <ac:chgData name="Olga Šenkeříková" userId="2c5225b7-4679-4475-8393-8086ee0d49ac" providerId="ADAL" clId="{EA06198D-0368-4D3E-BC26-971126D67A76}" dt="2022-05-09T10:00:17.957" v="1249" actId="22"/>
          <ac:spMkLst>
            <pc:docMk/>
            <pc:sldMk cId="4158514533" sldId="367"/>
            <ac:spMk id="4" creationId="{DC6BF5E7-FAC5-0246-6216-E96C49A0A4EE}"/>
          </ac:spMkLst>
        </pc:spChg>
        <pc:spChg chg="add mod">
          <ac:chgData name="Olga Šenkeříková" userId="2c5225b7-4679-4475-8393-8086ee0d49ac" providerId="ADAL" clId="{EA06198D-0368-4D3E-BC26-971126D67A76}" dt="2022-05-09T10:02:22.534" v="1257" actId="478"/>
          <ac:spMkLst>
            <pc:docMk/>
            <pc:sldMk cId="4158514533" sldId="367"/>
            <ac:spMk id="8" creationId="{1BD300A2-7D00-27A6-E36E-42143B66827D}"/>
          </ac:spMkLst>
        </pc:spChg>
        <pc:picChg chg="add del mod ord">
          <ac:chgData name="Olga Šenkeříková" userId="2c5225b7-4679-4475-8393-8086ee0d49ac" providerId="ADAL" clId="{EA06198D-0368-4D3E-BC26-971126D67A76}" dt="2022-05-09T10:02:22.534" v="1257" actId="478"/>
          <ac:picMkLst>
            <pc:docMk/>
            <pc:sldMk cId="4158514533" sldId="367"/>
            <ac:picMk id="5" creationId="{4F9FBC72-A4D5-72E6-5583-B548A05CDC9C}"/>
          </ac:picMkLst>
        </pc:picChg>
        <pc:picChg chg="del">
          <ac:chgData name="Olga Šenkeříková" userId="2c5225b7-4679-4475-8393-8086ee0d49ac" providerId="ADAL" clId="{EA06198D-0368-4D3E-BC26-971126D67A76}" dt="2022-05-09T09:58:39.192" v="1236" actId="478"/>
          <ac:picMkLst>
            <pc:docMk/>
            <pc:sldMk cId="4158514533" sldId="367"/>
            <ac:picMk id="7" creationId="{71FAD21F-9FF2-5C0C-445D-6909A0FFFDAE}"/>
          </ac:picMkLst>
        </pc:picChg>
      </pc:sldChg>
      <pc:sldChg chg="addSp delSp modSp add mod">
        <pc:chgData name="Olga Šenkeříková" userId="2c5225b7-4679-4475-8393-8086ee0d49ac" providerId="ADAL" clId="{EA06198D-0368-4D3E-BC26-971126D67A76}" dt="2022-05-13T07:41:00.639" v="1627"/>
        <pc:sldMkLst>
          <pc:docMk/>
          <pc:sldMk cId="3014065277" sldId="368"/>
        </pc:sldMkLst>
        <pc:graphicFrameChg chg="mod modGraphic">
          <ac:chgData name="Olga Šenkeříková" userId="2c5225b7-4679-4475-8393-8086ee0d49ac" providerId="ADAL" clId="{EA06198D-0368-4D3E-BC26-971126D67A76}" dt="2022-05-09T10:02:13.476" v="1256" actId="20577"/>
          <ac:graphicFrameMkLst>
            <pc:docMk/>
            <pc:sldMk cId="3014065277" sldId="368"/>
            <ac:graphicFrameMk id="14" creationId="{6D45C671-55DF-11AA-8DCF-2758B6F40BE5}"/>
          </ac:graphicFrameMkLst>
        </pc:graphicFrameChg>
        <pc:picChg chg="add mod">
          <ac:chgData name="Olga Šenkeříková" userId="2c5225b7-4679-4475-8393-8086ee0d49ac" providerId="ADAL" clId="{EA06198D-0368-4D3E-BC26-971126D67A76}" dt="2022-05-13T07:40:34.870" v="1624"/>
          <ac:picMkLst>
            <pc:docMk/>
            <pc:sldMk cId="3014065277" sldId="368"/>
            <ac:picMk id="15" creationId="{7430C5A5-2ACA-D3FC-269D-9CC297601100}"/>
          </ac:picMkLst>
        </pc:picChg>
        <pc:picChg chg="add del mod">
          <ac:chgData name="Olga Šenkeříková" userId="2c5225b7-4679-4475-8393-8086ee0d49ac" providerId="ADAL" clId="{EA06198D-0368-4D3E-BC26-971126D67A76}" dt="2022-05-13T07:41:00.639" v="1627"/>
          <ac:picMkLst>
            <pc:docMk/>
            <pc:sldMk cId="3014065277" sldId="368"/>
            <ac:picMk id="16" creationId="{D556B9F0-8188-4A02-159D-73B4D13B33FD}"/>
          </ac:picMkLst>
        </pc:picChg>
      </pc:sldChg>
      <pc:sldChg chg="addSp delSp modSp add mod">
        <pc:chgData name="Olga Šenkeříková" userId="2c5225b7-4679-4475-8393-8086ee0d49ac" providerId="ADAL" clId="{EA06198D-0368-4D3E-BC26-971126D67A76}" dt="2022-05-13T07:41:01.359" v="1628"/>
        <pc:sldMkLst>
          <pc:docMk/>
          <pc:sldMk cId="2422068579" sldId="369"/>
        </pc:sldMkLst>
        <pc:graphicFrameChg chg="mod modGraphic">
          <ac:chgData name="Olga Šenkeříková" userId="2c5225b7-4679-4475-8393-8086ee0d49ac" providerId="ADAL" clId="{EA06198D-0368-4D3E-BC26-971126D67A76}" dt="2022-05-13T07:39:09.885" v="1611" actId="20577"/>
          <ac:graphicFrameMkLst>
            <pc:docMk/>
            <pc:sldMk cId="2422068579" sldId="369"/>
            <ac:graphicFrameMk id="14" creationId="{6D45C671-55DF-11AA-8DCF-2758B6F40BE5}"/>
          </ac:graphicFrameMkLst>
        </pc:graphicFrameChg>
        <pc:picChg chg="add mod">
          <ac:chgData name="Olga Šenkeříková" userId="2c5225b7-4679-4475-8393-8086ee0d49ac" providerId="ADAL" clId="{EA06198D-0368-4D3E-BC26-971126D67A76}" dt="2022-05-13T07:40:29.688" v="1623"/>
          <ac:picMkLst>
            <pc:docMk/>
            <pc:sldMk cId="2422068579" sldId="369"/>
            <ac:picMk id="15" creationId="{80328F34-C3A8-6951-9991-A2DE23C9B7D1}"/>
          </ac:picMkLst>
        </pc:picChg>
        <pc:picChg chg="add del mod">
          <ac:chgData name="Olga Šenkeříková" userId="2c5225b7-4679-4475-8393-8086ee0d49ac" providerId="ADAL" clId="{EA06198D-0368-4D3E-BC26-971126D67A76}" dt="2022-05-13T07:41:01.359" v="1628"/>
          <ac:picMkLst>
            <pc:docMk/>
            <pc:sldMk cId="2422068579" sldId="369"/>
            <ac:picMk id="16" creationId="{D83EED19-3EC7-0F2C-A032-B903ACD368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FB0BE00-0E0F-4E37-9D65-21BC8A3AFD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578612-5A7B-482D-885B-68C447BC74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A4E4BA4-A515-4F2F-9F12-77DC5CBC72F1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2F1C0D-D3AD-4C8D-B611-1967D6DB11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1F8E7E-B01D-4DFA-B5D9-509D98233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C09275D-089B-46D6-992A-D80122ADEF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4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06EA-5CA7-426B-A2C9-FF08F75067AB}" type="datetimeFigureOut">
              <a:rPr lang="cs-CZ" smtClean="0"/>
              <a:pPr/>
              <a:t>13.05.2022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luhacovskezalesi.cz/rozvoj-komunitne-vedeny-mistni-rozvoj-clld/aktualni-vyzvy-pr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t.kovarik@luhacovskezalesi.cz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polcakova@luhacovskezalesi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Seminář pro žadatele</a:t>
            </a:r>
          </a:p>
          <a:p>
            <a:r>
              <a:rPr lang="cs-CZ" sz="1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10. 05. 2022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VÝZVA Č. 10 PRV 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MAS LUHAČOVSKÉ ZÁLESÍ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2FC070-5433-4024-96F4-6953CAE10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DB42A8-663B-40FE-9E29-94E8C3BCB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1E9633C-FED7-47F5-8741-CAA95A392C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F66CA63-B408-01EC-FE40-4C2CEA7DA1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398538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cs-CZ" sz="2000" b="1" i="1" dirty="0"/>
              <a:t>Povinné přílohy předkládané k Žádosti o dotaci na MAS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dirty="0"/>
              <a:t>souhlasné stanovisko Ministerstva životního prostředí (pokud je předmětem dotace budování pastvin nebo chov vodní drůbeže),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dirty="0"/>
              <a:t>posouzení vlivu na ŽP nebo Čestné prohlášení pokud záměr nepodléhá posouzení vlivu na Životní prostředí (ČP je součástí formuláře </a:t>
            </a:r>
            <a:r>
              <a:rPr lang="cs-CZ" sz="1600" dirty="0" err="1"/>
              <a:t>ŽoD</a:t>
            </a:r>
            <a:r>
              <a:rPr lang="cs-CZ" sz="1600" dirty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lvl="1" indent="0">
              <a:lnSpc>
                <a:spcPct val="80000"/>
              </a:lnSpc>
              <a:buNone/>
            </a:pPr>
            <a:r>
              <a:rPr lang="cs-CZ" sz="2000" b="1" i="1" dirty="0"/>
              <a:t>Další přílohy společné pro všechny </a:t>
            </a:r>
            <a:r>
              <a:rPr lang="cs-CZ" sz="2000" b="1" i="1" dirty="0" err="1"/>
              <a:t>Fiche</a:t>
            </a:r>
            <a:r>
              <a:rPr lang="cs-CZ" sz="2000" b="1" i="1" dirty="0"/>
              <a:t> dle pravidel 19.2.1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b="1" dirty="0"/>
              <a:t>stavební povolení </a:t>
            </a:r>
            <a:r>
              <a:rPr lang="cs-CZ" sz="1600" dirty="0"/>
              <a:t>(v případě, že projekt podléhá řízení stavebního úřadu) pak ke dni podání Žádosti o dotaci na MAS platné a nejpozději ke dni registrace na SZIF pravomocné,</a:t>
            </a:r>
          </a:p>
          <a:p>
            <a:pPr marL="342900" lvl="1" indent="-3429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b="1" dirty="0"/>
              <a:t>projektová dokumentace,</a:t>
            </a:r>
          </a:p>
          <a:p>
            <a:pPr marL="342900" lvl="1" indent="-3429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b="1" dirty="0"/>
              <a:t>půdorys</a:t>
            </a:r>
            <a:r>
              <a:rPr lang="cs-CZ" sz="1600" dirty="0"/>
              <a:t> stavby/půdorys technologie s vyznačením rozměrů,</a:t>
            </a:r>
          </a:p>
          <a:p>
            <a:pPr marL="342900" lvl="1" indent="-3429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b="1" dirty="0"/>
              <a:t>katastrální mapa </a:t>
            </a:r>
            <a:r>
              <a:rPr lang="cs-CZ" sz="1600" dirty="0"/>
              <a:t>s vyznačením lokalizace předmětu dotace v odpovídajícím měřítku,</a:t>
            </a:r>
          </a:p>
          <a:p>
            <a:pPr marL="342900" lvl="1" indent="-3429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b="1" dirty="0"/>
              <a:t>kategorie podniku </a:t>
            </a:r>
            <a:r>
              <a:rPr lang="cs-CZ" sz="1600" dirty="0"/>
              <a:t>podle velikosti (Příloha 5 Pravidel 19.2.1),</a:t>
            </a:r>
          </a:p>
          <a:p>
            <a:pPr marL="342900" lvl="1" indent="-3429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dirty="0"/>
              <a:t>znalecký posudek k nemovitosti max. 6 měsíců před podáním žádosti o dotaci na MAS,</a:t>
            </a:r>
          </a:p>
          <a:p>
            <a:pPr marL="342900" lvl="1" indent="-3429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cs-CZ" sz="1600" dirty="0"/>
              <a:t>posouzení </a:t>
            </a:r>
            <a:r>
              <a:rPr lang="cs-CZ" sz="1600" b="1" dirty="0"/>
              <a:t>finančního zdraví </a:t>
            </a:r>
            <a:r>
              <a:rPr lang="cs-CZ" sz="1600" dirty="0"/>
              <a:t>u projektů, jejichž způsobilé výdaje, ze kterých je stanovena dotace, přesahují 2 000 000 Kč.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znalecký posudek, ne starší než 6 měsíců před podáním Žádosti o dotaci na MAS </a:t>
            </a:r>
          </a:p>
          <a:p>
            <a:pPr marL="342900" lvl="1" indent="-3429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cs-CZ" sz="1600" dirty="0"/>
          </a:p>
          <a:p>
            <a:pPr algn="l"/>
            <a:r>
              <a:rPr lang="cs-CZ" sz="1600" b="1" dirty="0"/>
              <a:t>fotodokumentace</a:t>
            </a:r>
            <a:r>
              <a:rPr lang="cs-CZ" sz="1600" dirty="0"/>
              <a:t> aktuálního stavu místa realizace projektu (případě pořízení mobilních strojů a mobilních zařízení </a:t>
            </a:r>
          </a:p>
          <a:p>
            <a:pPr marL="342900" lvl="1" indent="-3429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914400" lvl="2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endParaRPr lang="cs-CZ" sz="1500" b="1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4A0292-BA77-4E31-B4DE-A7ECBB32F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4" y="311519"/>
            <a:ext cx="4850426" cy="8030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438194-8DA5-47AA-8DC6-0C6EA5560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AA4BE7-A7E0-411C-B233-589762F4F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5ADD411-BD18-5666-29A9-284C7261F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E5A58-BD54-4F59-912B-DF9E0B0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77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Preferenční kritéria – min. 55 b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7DFC8E4-947F-4213-9145-98E0BD8C8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A86F61-C1C6-4A25-8996-4E194495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3A2973C-62C9-4B80-B842-7A92B2A32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Picture 2" descr="J:\HLAV_PAPIRY\zapati_PPT_LZ-MEDIA.PNG">
            <a:extLst>
              <a:ext uri="{FF2B5EF4-FFF2-40B4-BE49-F238E27FC236}">
                <a16:creationId xmlns:a16="http://schemas.microsoft.com/office/drawing/2014/main" id="{A5D22D0F-DD9E-4540-8B68-7FB74351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3101355-1FFF-4853-AE0A-5EB951951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72" y="5923497"/>
            <a:ext cx="720080" cy="83525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6BF5E7-FAC5-0246-6216-E96C49A0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4" name="Zástupný obsah 7">
            <a:extLst>
              <a:ext uri="{FF2B5EF4-FFF2-40B4-BE49-F238E27FC236}">
                <a16:creationId xmlns:a16="http://schemas.microsoft.com/office/drawing/2014/main" id="{6D45C671-55DF-11AA-8DCF-2758B6F40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070665"/>
              </p:ext>
            </p:extLst>
          </p:nvPr>
        </p:nvGraphicFramePr>
        <p:xfrm>
          <a:off x="539552" y="1659131"/>
          <a:ext cx="8147248" cy="4408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8310">
                  <a:extLst>
                    <a:ext uri="{9D8B030D-6E8A-4147-A177-3AD203B41FA5}">
                      <a16:colId xmlns:a16="http://schemas.microsoft.com/office/drawing/2014/main" val="1098222560"/>
                    </a:ext>
                  </a:extLst>
                </a:gridCol>
                <a:gridCol w="678938">
                  <a:extLst>
                    <a:ext uri="{9D8B030D-6E8A-4147-A177-3AD203B41FA5}">
                      <a16:colId xmlns:a16="http://schemas.microsoft.com/office/drawing/2014/main" val="1271040866"/>
                    </a:ext>
                  </a:extLst>
                </a:gridCol>
              </a:tblGrid>
              <a:tr h="2960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PROJEKTY S NIŽŠÍMI ZPŮSOBILÝMI VÝDAJI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7914345"/>
                  </a:ext>
                </a:extLst>
              </a:tr>
              <a:tr h="3155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od 50 000,- Kč do 500 000,- Kč včetně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214447"/>
                  </a:ext>
                </a:extLst>
              </a:tr>
              <a:tr h="3468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od 500 001,- Kč do 750 000,- Kč včetně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7840229"/>
                  </a:ext>
                </a:extLst>
              </a:tr>
              <a:tr h="23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od 750 001,- Kč do 1 000 000,- Kč včetně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473279"/>
                  </a:ext>
                </a:extLst>
              </a:tr>
              <a:tr h="2831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od 1 000 001,- Kč do 1 250 000,- Kč včetně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6006821"/>
                  </a:ext>
                </a:extLst>
              </a:tr>
              <a:tr h="2443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od 1 250 001,- Kč do 1 499 999,- Kč včetně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746796"/>
                  </a:ext>
                </a:extLst>
              </a:tr>
              <a:tr h="1861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1 500 000,-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85547"/>
                  </a:ext>
                </a:extLst>
              </a:tr>
              <a:tr h="3007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DOBA REALIZACE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14212"/>
                  </a:ext>
                </a:extLst>
              </a:tr>
              <a:tr h="2891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Podání Žádosti o platbu do 12 měsíců včetně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20 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955771"/>
                  </a:ext>
                </a:extLst>
              </a:tr>
              <a:tr h="186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Podání Žádosti o platbu do 18 měsíců včetně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1025932"/>
                  </a:ext>
                </a:extLst>
              </a:tr>
              <a:tr h="3469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Podání Žádosti o platbu do 24 měsíců včetně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113586"/>
                  </a:ext>
                </a:extLst>
              </a:tr>
              <a:tr h="3419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SPOLUPRÁCE PŘI PŘÍPRAVĚ PROJEKTU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7604089"/>
                  </a:ext>
                </a:extLst>
              </a:tr>
              <a:tr h="2777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Seminář i konzultace (žadatel splnil obě aktivity)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9598436"/>
                  </a:ext>
                </a:extLst>
              </a:tr>
              <a:tr h="345573">
                <a:tc>
                  <a:txBody>
                    <a:bodyPr/>
                    <a:lstStyle/>
                    <a:p>
                      <a:r>
                        <a:rPr lang="cs-CZ" sz="1100" dirty="0"/>
                        <a:t>Seminář </a:t>
                      </a:r>
                      <a:r>
                        <a:rPr lang="cs-CZ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nebo konzultace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(žadatel splnil jednu aktivitu)</a:t>
                      </a:r>
                      <a:endParaRPr lang="cs-CZ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9103893"/>
                  </a:ext>
                </a:extLst>
              </a:tr>
              <a:tr h="404336">
                <a:tc>
                  <a:txBody>
                    <a:bodyPr/>
                    <a:lstStyle/>
                    <a:p>
                      <a:r>
                        <a:rPr lang="cs-CZ" sz="1200" dirty="0"/>
                        <a:t>Bez aktivity</a:t>
                      </a:r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684528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80328F34-C3A8-6951-9991-A2DE23C9B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6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E5A58-BD54-4F59-912B-DF9E0B0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77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Preferenční kritéria – min. 55 b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7DFC8E4-947F-4213-9145-98E0BD8C8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A86F61-C1C6-4A25-8996-4E194495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3A2973C-62C9-4B80-B842-7A92B2A32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Picture 2" descr="J:\HLAV_PAPIRY\zapati_PPT_LZ-MEDIA.PNG">
            <a:extLst>
              <a:ext uri="{FF2B5EF4-FFF2-40B4-BE49-F238E27FC236}">
                <a16:creationId xmlns:a16="http://schemas.microsoft.com/office/drawing/2014/main" id="{A5D22D0F-DD9E-4540-8B68-7FB74351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3101355-1FFF-4853-AE0A-5EB951951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72" y="5923497"/>
            <a:ext cx="720080" cy="83525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6BF5E7-FAC5-0246-6216-E96C49A0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4" name="Zástupný obsah 7">
            <a:extLst>
              <a:ext uri="{FF2B5EF4-FFF2-40B4-BE49-F238E27FC236}">
                <a16:creationId xmlns:a16="http://schemas.microsoft.com/office/drawing/2014/main" id="{6D45C671-55DF-11AA-8DCF-2758B6F40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84622"/>
              </p:ext>
            </p:extLst>
          </p:nvPr>
        </p:nvGraphicFramePr>
        <p:xfrm>
          <a:off x="539552" y="1650494"/>
          <a:ext cx="8147248" cy="2930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8310">
                  <a:extLst>
                    <a:ext uri="{9D8B030D-6E8A-4147-A177-3AD203B41FA5}">
                      <a16:colId xmlns:a16="http://schemas.microsoft.com/office/drawing/2014/main" val="1098222560"/>
                    </a:ext>
                  </a:extLst>
                </a:gridCol>
                <a:gridCol w="678938">
                  <a:extLst>
                    <a:ext uri="{9D8B030D-6E8A-4147-A177-3AD203B41FA5}">
                      <a16:colId xmlns:a16="http://schemas.microsoft.com/office/drawing/2014/main" val="1271040866"/>
                    </a:ext>
                  </a:extLst>
                </a:gridCol>
              </a:tblGrid>
              <a:tr h="2481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VELIKOST OBHOSPODAŘOVANÉ PLOCHY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7914345"/>
                  </a:ext>
                </a:extLst>
              </a:tr>
              <a:tr h="2481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 ha a více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20 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214447"/>
                  </a:ext>
                </a:extLst>
              </a:tr>
              <a:tr h="3740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301 ha – 400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15 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7840229"/>
                  </a:ext>
                </a:extLst>
              </a:tr>
              <a:tr h="2481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201 ha – 300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12 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473279"/>
                  </a:ext>
                </a:extLst>
              </a:tr>
              <a:tr h="2048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101 ha – 200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6006821"/>
                  </a:ext>
                </a:extLst>
              </a:tr>
              <a:tr h="2048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rozmezí 51 ha – 100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746796"/>
                  </a:ext>
                </a:extLst>
              </a:tr>
              <a:tr h="2048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50 ha včetně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85547"/>
                  </a:ext>
                </a:extLst>
              </a:tr>
              <a:tr h="2481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VELIKOST PODNIKU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14212"/>
                  </a:ext>
                </a:extLst>
              </a:tr>
              <a:tr h="2481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Žadatel je mikropodnik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10 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955771"/>
                  </a:ext>
                </a:extLst>
              </a:tr>
              <a:tr h="2481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Žadatel je malý podnik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1025932"/>
                  </a:ext>
                </a:extLst>
              </a:tr>
              <a:tr h="2481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Žadatelem je střední a velký podnik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113586"/>
                  </a:ext>
                </a:extLst>
              </a:tr>
              <a:tr h="204872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7604089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7430C5A5-2ACA-D3FC-269D-9CC297601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Vygenerování a podání Žádosti 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o dotaci na MAS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946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8FCA3B-82E9-438E-8B5D-60887B923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AD8F91E-6395-4746-AAAB-9ABE7DF16D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18758"/>
            <a:ext cx="1889406" cy="7204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1463BF-9764-4503-99B9-5696000AC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5EA5C04-C5BC-0CEE-1CD8-6AD160322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Žádost o dotaci se generuje z Portálu Farmáře.</a:t>
            </a:r>
          </a:p>
          <a:p>
            <a:pPr marL="457200" lvl="1" indent="0">
              <a:buNone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Příjem žádosti na MAS: 29. 04. 2022 – 31.05. 2022.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Během přípravy a realizace může žadatel své záměry konzultovat s pracovníky MAS.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Všechny potřebné dokumenty jsou zveřejněny na webu MAS</a:t>
            </a:r>
          </a:p>
          <a:p>
            <a:pPr marL="457200" lvl="1" indent="0">
              <a:buNone/>
            </a:pPr>
            <a:r>
              <a:rPr lang="cs-CZ" sz="1600" dirty="0">
                <a:hlinkClick r:id="rId2"/>
              </a:rPr>
              <a:t>http://luhacovskezalesi.cz/rozvoj-komunitne-vedeny-mistni-rozvoj-clld/aktualni-vyzvy-prv/</a:t>
            </a: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C5C221-24C6-4F14-AACC-CB8307ABC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941E23-99F5-493A-B61F-B01A93DC0F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502233-2F60-490C-8673-FC76991AE7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1B26585-0AF3-DFD0-8159-66E4442C6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3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007637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Postup vygenerování </a:t>
            </a:r>
            <a:r>
              <a:rPr lang="cs-CZ" b="1" dirty="0" err="1">
                <a:solidFill>
                  <a:srgbClr val="00B050"/>
                </a:solidFill>
              </a:rPr>
              <a:t>ŽoD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sz="1800" dirty="0"/>
              <a:t>www.szif.cz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909E9EE-4DF8-45F2-958D-B73769B9F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49DBB1-27D2-4F10-A971-E3C415571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96D6CD-1181-467A-9D3B-65AFEB4F1B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2E98D80-5872-443E-9FB0-5497C11AD8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025" t="18239" r="31488" b="18762"/>
          <a:stretch/>
        </p:blipFill>
        <p:spPr>
          <a:xfrm>
            <a:off x="601897" y="1976478"/>
            <a:ext cx="5737899" cy="35370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86A121-9170-AA81-52CD-EF9537D95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261059-50FF-49E5-A967-DD698C93B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8B151AD-54FF-4EFE-AD0E-E0F2C21CC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735FA5C-B9E9-424F-9C83-86C19AE42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326DBB8-C293-4BA3-A438-A88F61D7B3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25" t="13830" r="30562" b="8001"/>
          <a:stretch/>
        </p:blipFill>
        <p:spPr>
          <a:xfrm>
            <a:off x="971599" y="1568602"/>
            <a:ext cx="5738400" cy="429018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15A642D-6EE1-C7E0-4977-DE2F7DD33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7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354C19-3CE4-4AD5-85D9-6A4ACF123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90854C-5728-493F-B16D-CAB406D8E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978ABB-4903-4797-B215-06A2A111D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947A46-5531-49D2-ACC3-5AFC61D829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25" t="16569" r="30562" b="8000"/>
          <a:stretch/>
        </p:blipFill>
        <p:spPr>
          <a:xfrm>
            <a:off x="971599" y="1709504"/>
            <a:ext cx="5724000" cy="41294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F7E9958-1493-C763-FC5D-6C35BC7A4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5EEE1A-18BA-4A20-9B9A-98C507371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303FC6-0642-4BBE-BF5A-D5D970207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C32E12-FAF5-4299-8282-1D53F11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7EBF6F-329B-44F3-9FBB-279E7B3A06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38" t="15059" r="30561" b="5956"/>
          <a:stretch/>
        </p:blipFill>
        <p:spPr>
          <a:xfrm>
            <a:off x="899591" y="1631797"/>
            <a:ext cx="5724000" cy="42669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FC37918-2001-8F7B-BF15-D174C19B8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1E93B07-189D-4D37-B4E1-27D59F1F37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91" y="980728"/>
            <a:ext cx="4028261" cy="56886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F17B0B4-86F2-456A-94FC-4A6003D14F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7875" y="1600200"/>
            <a:ext cx="5100479" cy="295023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7C7A68-16CB-4B4B-A86A-9043ECE4E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73D6935-5609-4CA6-AC02-974C46138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E69294-E836-4427-942C-70662AD02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8EE6614-8D2D-3D2A-6E29-C679497FE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37411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Základní informace: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Datum vyhlášení výzvy:	22. 04. 2022</a:t>
            </a:r>
          </a:p>
          <a:p>
            <a:r>
              <a:rPr lang="cs-CZ" sz="2400" dirty="0"/>
              <a:t>Příjem žádostí na MAS:	</a:t>
            </a:r>
            <a:r>
              <a:rPr lang="cs-CZ" sz="2400" b="1" dirty="0"/>
              <a:t>od 29. 04. 2022</a:t>
            </a:r>
          </a:p>
          <a:p>
            <a:pPr marL="0" indent="0">
              <a:buNone/>
            </a:pPr>
            <a:r>
              <a:rPr lang="cs-CZ" sz="2400" b="1" dirty="0"/>
              <a:t>				do 31. 05. 2022</a:t>
            </a:r>
          </a:p>
          <a:p>
            <a:r>
              <a:rPr lang="cs-CZ" sz="2400" dirty="0"/>
              <a:t>Podání žádostí:		</a:t>
            </a:r>
            <a:r>
              <a:rPr lang="cs-CZ" sz="2400" b="1" dirty="0">
                <a:solidFill>
                  <a:srgbClr val="FF0000"/>
                </a:solidFill>
              </a:rPr>
              <a:t>Přes Portál Farmáře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400" dirty="0"/>
              <a:t>Termín registrace na RO SZIF: </a:t>
            </a:r>
            <a:r>
              <a:rPr lang="cs-CZ" sz="2400" b="1" dirty="0">
                <a:solidFill>
                  <a:srgbClr val="FF0000"/>
                </a:solidFill>
              </a:rPr>
              <a:t>29. 07. 2022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Min. výše způsobilých výdajů: 50 000 Kč</a:t>
            </a:r>
          </a:p>
          <a:p>
            <a:pPr marL="0" indent="0">
              <a:buNone/>
            </a:pPr>
            <a:r>
              <a:rPr lang="cs-CZ" sz="2000" dirty="0"/>
              <a:t>Max. výše způsobilých výdajů: 1 500 000 Kč</a:t>
            </a:r>
          </a:p>
          <a:p>
            <a:pPr marL="0" indent="0">
              <a:buNone/>
            </a:pPr>
            <a:r>
              <a:rPr lang="cs-CZ" sz="2000" dirty="0"/>
              <a:t>Územní vymezení: území MAS Luhačovské Zálesí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066879"/>
            <a:ext cx="8133807" cy="693597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776C5B-75DA-4D68-872C-A7DBAD463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318AEF-B0C5-4E6D-8315-FE967EB02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56" y="231144"/>
            <a:ext cx="1889406" cy="72047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F25909F-336C-4AFA-BB0B-180C11C6C8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r>
              <a:rPr lang="cs-CZ" sz="1800" b="1" dirty="0"/>
              <a:t>Podání – </a:t>
            </a:r>
            <a:r>
              <a:rPr lang="cs-CZ" sz="1800" dirty="0"/>
              <a:t>kompletně vyplněný formulář Žádosti o dotaci vč. příloh se podává přes </a:t>
            </a:r>
            <a:r>
              <a:rPr lang="cs-CZ" sz="1800" b="1" dirty="0"/>
              <a:t>PORTÁL FARMÁŘE </a:t>
            </a:r>
            <a:r>
              <a:rPr lang="cs-CZ" sz="1800" dirty="0"/>
              <a:t>(vybrané přílohy může žadatel vzhledem k jejich velikosti, popř. formátům, předložit v listinné podobě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b="1" u="sng" dirty="0"/>
          </a:p>
          <a:p>
            <a:pPr marL="457200" lvl="1" indent="0">
              <a:buNone/>
            </a:pPr>
            <a:r>
              <a:rPr lang="cs-CZ" sz="1800" b="1" u="sng" dirty="0"/>
              <a:t>Všechny dokumenty musí být doručeny v termínu stanoveném výzvou MAS</a:t>
            </a:r>
          </a:p>
          <a:p>
            <a:pPr marL="457200" lvl="1" indent="0">
              <a:buNone/>
            </a:pPr>
            <a:r>
              <a:rPr lang="cs-CZ" sz="1800" b="1" u="sng" dirty="0"/>
              <a:t>(včetně potvrzení o konzultacích, účasti na semináři a výpisu LPIS pro kontrolu bodového hodnocení).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r>
              <a:rPr lang="cs-CZ" sz="1800" b="1" dirty="0"/>
              <a:t>Datum podání žádosti = datum podání Žádosti o dotaci přes Portál farmáře.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87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3D5726-F198-4A85-986D-CB10ABF0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BEF07C-9CB9-46F5-A7A1-C1416E27E9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218990-A1AA-46EC-B9C4-35A36DFE2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884005-B19A-54F2-68EA-DD7720D8C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6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00EEB4-C307-4AEF-995D-C8E146A7F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4DF36A0-C83F-47FA-9CA8-B144883A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378D1B-1D8B-4868-9D45-22200AD33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AA26B2-4000-425B-AACF-0D7719A785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38" t="14445" r="29525" b="5957"/>
          <a:stretch/>
        </p:blipFill>
        <p:spPr>
          <a:xfrm>
            <a:off x="899592" y="1600200"/>
            <a:ext cx="5724000" cy="422662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3F97D01-3D92-B929-289B-083E21A15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2A6C40-F8C3-4372-91D8-3D7EF1702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203FE0-B4BA-40AA-8FF6-51609F333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23B7E9-E304-483B-9E5B-1769573904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B7A3436-345B-4A7E-9EF2-293A69827F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38" t="14445" r="30561" b="5956"/>
          <a:stretch/>
        </p:blipFill>
        <p:spPr>
          <a:xfrm>
            <a:off x="899591" y="1600200"/>
            <a:ext cx="5724000" cy="43001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A08B13-8946-FDE4-84D3-6BE336D96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30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C739DE75-1ABC-4094-AEA1-0B5AF3DE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198"/>
            <a:ext cx="8229600" cy="41476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Výzva k doplnění ze strany MAS</a:t>
            </a:r>
            <a:b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/>
          <a:lstStyle/>
          <a:p>
            <a:pPr lvl="3"/>
            <a:endParaRPr lang="cs-CZ" dirty="0"/>
          </a:p>
          <a:p>
            <a:pPr marL="1371600" lvl="3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508CD1-1C1E-4D39-A22E-EE88BCCDE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A077E7-AE80-4346-8D08-47225E82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FC9C6C-331B-4AB2-8B60-A67D54AEC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73E39BC-8961-16D4-C0C5-BA13BDEBC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4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F30BE2F-5EAD-5E23-7A32-30788400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3432"/>
            <a:ext cx="8229600" cy="519305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chemeClr val="accent5">
                    <a:lumMod val="75000"/>
                  </a:schemeClr>
                </a:solidFill>
              </a:rPr>
              <a:t>Výzva k doplnění ze strany MAS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2BF9D72-FBBD-9920-C1E0-0B4AA620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4353347"/>
          </a:xfrm>
        </p:spPr>
        <p:txBody>
          <a:bodyPr>
            <a:normAutofit/>
          </a:bodyPr>
          <a:lstStyle/>
          <a:p>
            <a:pPr algn="just"/>
            <a:r>
              <a:rPr lang="cs-CZ" sz="1800" i="0" u="none" strike="noStrike" baseline="0" dirty="0">
                <a:solidFill>
                  <a:srgbClr val="000000"/>
                </a:solidFill>
              </a:rPr>
              <a:t>Podané Žádosti o dotaci včetně příloh prochází administrativní kontrolou MAS (tj. kontrolou obsahové správnosti), kontrolou dalších podmínek vztahujících se pro </a:t>
            </a:r>
            <a:r>
              <a:rPr lang="cs-CZ" sz="1800" dirty="0">
                <a:solidFill>
                  <a:srgbClr val="000000"/>
                </a:solidFill>
              </a:rPr>
              <a:t>daný projekt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cs-CZ" sz="1800" i="0" u="none" strike="noStrike" baseline="0" dirty="0">
                <a:solidFill>
                  <a:srgbClr val="000000"/>
                </a:solidFill>
              </a:rPr>
              <a:t>V případě, že při administrativní kontrole zjistí MAS, že je nutné opravit nedostatky, vyzve žadatele s pevně daným termínem k doplnění Žádosti o dotaci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minimálně však 5 pracovních dní. </a:t>
            </a:r>
          </a:p>
          <a:p>
            <a:pPr algn="just"/>
            <a:r>
              <a:rPr lang="cs-CZ" sz="1800" i="0" u="none" strike="noStrike" baseline="0" dirty="0">
                <a:solidFill>
                  <a:srgbClr val="000000"/>
                </a:solidFill>
              </a:rPr>
              <a:t>Žadatel může provést opravu maximálně dvakrát. </a:t>
            </a:r>
          </a:p>
          <a:p>
            <a:pPr algn="just"/>
            <a:r>
              <a:rPr lang="cs-CZ" sz="1800" i="0" u="none" strike="noStrike" baseline="0" dirty="0">
                <a:solidFill>
                  <a:srgbClr val="000000"/>
                </a:solidFill>
              </a:rPr>
              <a:t>V případě nedoplnění ve stanoveném termínu ukončí MAS administraci dané Žádosti o dotaci z důvodu nesplnění podmínek Pravidel pro předložení Žádosti o dotaci.</a:t>
            </a:r>
          </a:p>
          <a:p>
            <a:pPr algn="just"/>
            <a:r>
              <a:rPr lang="cs-CZ" sz="1800" i="0" u="none" strike="noStrike" baseline="0" dirty="0">
                <a:solidFill>
                  <a:srgbClr val="000000"/>
                </a:solidFill>
              </a:rPr>
              <a:t>O výsledku provedených kontrol je žadatel informován MAS do 5 pracovních dní od ukončení kontroly (bude Vám zaslán email).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4D49EF-7F00-44B8-84B3-6B93439C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Picture 3" descr="J:\HLAV_PAPIRY\RL_Hlavicka-rožek.png">
            <a:extLst>
              <a:ext uri="{FF2B5EF4-FFF2-40B4-BE49-F238E27FC236}">
                <a16:creationId xmlns:a16="http://schemas.microsoft.com/office/drawing/2014/main" id="{EA5A60F9-4756-4867-B7E9-9E727032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6" name="Picture 2" descr="J:\HLAV_PAPIRY\zapati_PPT_LZ-MEDIA.PNG">
            <a:extLst>
              <a:ext uri="{FF2B5EF4-FFF2-40B4-BE49-F238E27FC236}">
                <a16:creationId xmlns:a16="http://schemas.microsoft.com/office/drawing/2014/main" id="{292D0779-BD60-439D-B6A6-385727A1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2B810F-7605-4C0B-94F6-BBA68EAB0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8D8C563-3D12-4437-B59E-F49A320B0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95E2E65-577C-4DD8-8D6C-3BDE47FDC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AF76CF-6CCE-C6B7-5804-2E521682B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2A6C40-F8C3-4372-91D8-3D7EF1702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203FE0-B4BA-40AA-8FF6-51609F333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23B7E9-E304-483B-9E5B-1769573904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5120335-3059-487D-A22C-E5C019A36C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38" t="15058" r="30561" b="6600"/>
          <a:stretch/>
        </p:blipFill>
        <p:spPr>
          <a:xfrm>
            <a:off x="899591" y="1602000"/>
            <a:ext cx="5738400" cy="42427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5B9330-885D-BC1D-D607-A19CBC0EA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7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4D49EF-7F00-44B8-84B3-6B93439C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5" name="Picture 3" descr="J:\HLAV_PAPIRY\RL_Hlavicka-rožek.png">
            <a:extLst>
              <a:ext uri="{FF2B5EF4-FFF2-40B4-BE49-F238E27FC236}">
                <a16:creationId xmlns:a16="http://schemas.microsoft.com/office/drawing/2014/main" id="{EA5A60F9-4756-4867-B7E9-9E727032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6" name="Picture 2" descr="J:\HLAV_PAPIRY\zapati_PPT_LZ-MEDIA.PNG">
            <a:extLst>
              <a:ext uri="{FF2B5EF4-FFF2-40B4-BE49-F238E27FC236}">
                <a16:creationId xmlns:a16="http://schemas.microsoft.com/office/drawing/2014/main" id="{292D0779-BD60-439D-B6A6-385727A1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2B810F-7605-4C0B-94F6-BBA68EAB0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8D8C563-3D12-4437-B59E-F49A320B0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95E2E65-577C-4DD8-8D6C-3BDE47FDC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520B716B-04EE-4B75-8AD2-A91ACE394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9728" t="14951" r="30164" b="6699"/>
          <a:stretch/>
        </p:blipFill>
        <p:spPr>
          <a:xfrm>
            <a:off x="899593" y="1602000"/>
            <a:ext cx="5653607" cy="41453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772C705-6CE8-C55A-1704-118A24BCC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8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2A6C40-F8C3-4372-91D8-3D7EF1702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203FE0-B4BA-40AA-8FF6-51609F333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23B7E9-E304-483B-9E5B-1769573904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0651F9-B0AF-4336-83B7-105C010C6F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38" t="15059" r="30561" b="8000"/>
          <a:stretch/>
        </p:blipFill>
        <p:spPr>
          <a:xfrm>
            <a:off x="899591" y="1602000"/>
            <a:ext cx="5724000" cy="41565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8FA29D8-E33D-62A1-5338-FB023CE46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9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CB68E81-6699-1455-6276-DA6413CD6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chemeClr val="accent5">
                    <a:lumMod val="75000"/>
                  </a:schemeClr>
                </a:solidFill>
              </a:rPr>
              <a:t>Odeslání elektronicky podepsaného formuláře žádosti o dotaci na SZIF</a:t>
            </a:r>
            <a:br>
              <a:rPr lang="cs-CZ" sz="44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1371600" lvl="3" indent="0" algn="ctr">
              <a:buNone/>
            </a:pP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508CD1-1C1E-4D39-A22E-EE88BCCDE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A077E7-AE80-4346-8D08-47225E82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FC9C6C-331B-4AB2-8B60-A67D54AEC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8C07AE-2319-E39A-8E6D-25B1E20AE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2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CB68E81-6699-1455-6276-DA6413CD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5A9F3-7DF8-EC0F-A207-D40663134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a základě bodového hodnocení MAS stanoví pořadí projektů za každou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Fichi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zvlášť a provede výběr Žádostí o dotaci dle bodového hodnocení a aktuálních finančních prostředků alokovaných na danou výzvu/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Fichi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v souladu s nastavenými postupy MAS.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MAS informuje žadatele o výši přidělených bodů společně se sdělením, zda je jeho Žádost o dotaci vybrána či nevybrána, a to do 5 pracovních dnů od schválení výběru projektů MAS.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MAS vyhotoví seznam vybraných a nevybraných Žádostí o dotaci.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508CD1-1C1E-4D39-A22E-EE88BCCDE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3" y="463277"/>
            <a:ext cx="5094475" cy="8434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A077E7-AE80-4346-8D08-47225E82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2562545" cy="9771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FC9C6C-331B-4AB2-8B60-A67D54AEC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80312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cs-CZ" sz="3800" b="1" dirty="0">
                <a:solidFill>
                  <a:srgbClr val="00B050"/>
                </a:solidFill>
              </a:rPr>
              <a:t>10. Výzva MAS Luhačovské Zálesí - PRV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1772816"/>
            <a:ext cx="8363272" cy="4270414"/>
          </a:xfrm>
        </p:spPr>
        <p:txBody>
          <a:bodyPr>
            <a:normAutofit/>
          </a:bodyPr>
          <a:lstStyle/>
          <a:p>
            <a:r>
              <a:rPr lang="cs-CZ" sz="2000" dirty="0"/>
              <a:t>Alokace na 10. výzvu MAS je </a:t>
            </a:r>
            <a:r>
              <a:rPr lang="cs-CZ" sz="2000" b="1" dirty="0"/>
              <a:t>4 153 999,- Kč </a:t>
            </a:r>
          </a:p>
          <a:p>
            <a:r>
              <a:rPr lang="cs-CZ" sz="2000" dirty="0"/>
              <a:t>Žadatelé mohou své projekty předkládat v rámci </a:t>
            </a:r>
            <a:r>
              <a:rPr lang="cs-CZ" sz="2000" dirty="0" err="1"/>
              <a:t>Fiche</a:t>
            </a:r>
            <a:r>
              <a:rPr lang="cs-CZ" sz="2000" dirty="0"/>
              <a:t> 1</a:t>
            </a:r>
          </a:p>
          <a:p>
            <a:endParaRPr lang="cs-CZ" sz="2000" dirty="0"/>
          </a:p>
          <a:p>
            <a:r>
              <a:rPr lang="cs-CZ" sz="2000" dirty="0"/>
              <a:t>FICHE 1</a:t>
            </a:r>
          </a:p>
          <a:p>
            <a:pPr lvl="1"/>
            <a:r>
              <a:rPr lang="cs-CZ" sz="1600" b="1" dirty="0"/>
              <a:t>Investice do zemědělských podniků			</a:t>
            </a:r>
            <a:r>
              <a:rPr lang="cs-CZ" sz="2000" b="1" dirty="0">
                <a:solidFill>
                  <a:srgbClr val="00B0F0"/>
                </a:solidFill>
              </a:rPr>
              <a:t>4 153 999,- Kč</a:t>
            </a:r>
          </a:p>
          <a:p>
            <a:pPr marL="457200" lvl="1" indent="0">
              <a:buNone/>
            </a:pPr>
            <a:endParaRPr lang="cs-CZ" sz="2000" b="1" dirty="0">
              <a:solidFill>
                <a:srgbClr val="00B0F0"/>
              </a:solidFill>
            </a:endParaRP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08E58B3-6217-4C88-ADDE-D5356E76F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45F3BDF-967C-431A-934F-43326F755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9ABBA1-9EC2-4BD1-A78D-1F7A534C4F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ACCE1F-3D08-FB15-21F8-D0E3808FD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6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F61C16-87B6-4789-B58C-DE33F89D5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11D646-5A92-400B-AC24-96343B2D9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A26227F-6447-4050-A02A-A00436A37D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7697F15-E1F2-4233-90AF-6B44846943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38" t="15029" r="30561" b="6601"/>
          <a:stretch/>
        </p:blipFill>
        <p:spPr>
          <a:xfrm>
            <a:off x="899591" y="1602000"/>
            <a:ext cx="5723999" cy="42337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834B545-DEF3-CA95-4FCA-96742D8FF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13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ED9B8E-73D6-47F0-B34C-5FFE32425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CA8E0D2-FAFB-4F0C-B876-493A58DC8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F42CB71-E0D4-40E6-A7F1-A6631A60B2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ED7C13-4593-479B-987E-FC27D290BE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26" t="15059" r="30561" b="5956"/>
          <a:stretch/>
        </p:blipFill>
        <p:spPr>
          <a:xfrm>
            <a:off x="900000" y="1602000"/>
            <a:ext cx="5738400" cy="43349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B052F2D-3A86-070E-EE6D-9F8460DCB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3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CB68E81-6699-1455-6276-DA6413CD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508CD1-1C1E-4D39-A22E-EE88BCCDE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3" y="463277"/>
            <a:ext cx="5094475" cy="8434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A077E7-AE80-4346-8D08-47225E82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2562545" cy="9771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FC9C6C-331B-4AB2-8B60-A67D54AEC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75FD7BD8-ECF7-4695-ABC0-16F31A88AD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36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Žadatelé předloží kompletní dokumentaci k zrealizovanému cenovému marketingu/výběrovému/zadávacímu řízení včetně aktualizovaného formuláře Žádosti o dotaci nejdříve na MAS (mimo Portál farmáře) v termínu do 56. kalendářního dne (případně později dle dohody s MAS, nejpozději však do 63. kalendářního dne) od finálního data zaregistrování Žádosti o dotaci na RO SZIF uvedeného ve výzvě MAS, a to elektronicky, případně vybrané přílohy v listinné podobě.</a:t>
            </a:r>
          </a:p>
          <a:p>
            <a:pPr marL="0" indent="0" algn="just">
              <a:buNone/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MAS zkontroluje Žádost o dotaci, včetně správnosti provedených změn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Žadatel předloží na RO SZIF v termínu do 70. kalendářního dne od finálního data zaregistrování Žádosti o dotaci na RO SZIF uvedeného ve </a:t>
            </a:r>
          </a:p>
        </p:txBody>
      </p:sp>
    </p:spTree>
    <p:extLst>
      <p:ext uri="{BB962C8B-B14F-4D97-AF65-F5344CB8AC3E}">
        <p14:creationId xmlns:p14="http://schemas.microsoft.com/office/powerpoint/2010/main" val="1709738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CB68E81-6699-1455-6276-DA6413CD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508CD1-1C1E-4D39-A22E-EE88BCCDE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3" y="463277"/>
            <a:ext cx="5094475" cy="8434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A077E7-AE80-4346-8D08-47225E82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2562545" cy="9771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FC9C6C-331B-4AB2-8B60-A67D54AEC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75FD7BD8-ECF7-4695-ABC0-16F31A88AD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V případě, že při zaregistrování na RO SZIF je v Žádosti o dotaci uveden na straně B3 pro řešení zakázky pouze cenový marketing s předpokládanou hodnotou zakázky, která je nižší než 500 000 Kč bez DPH, nelze dokládat přílohy k cenovému marketingu/výběrovému/zadávacímu řízení.</a:t>
            </a:r>
          </a:p>
          <a:p>
            <a:pPr marL="0" indent="0" algn="just">
              <a:buNone/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cs-CZ" sz="1800" dirty="0">
                <a:solidFill>
                  <a:srgbClr val="000000"/>
                </a:solidFill>
              </a:rPr>
              <a:t>Požadované přílohy jsou dokládány až k žádosti o platbu.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buNone/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71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ctrTitle"/>
          </p:nvPr>
        </p:nvSpPr>
        <p:spPr>
          <a:xfrm>
            <a:off x="683568" y="2716992"/>
            <a:ext cx="7772400" cy="223456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Kontakty:</a:t>
            </a:r>
            <a:br>
              <a:rPr lang="cs-CZ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cs-CZ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Ing. Olga Šenkeříková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senkerikova@luhacovskezalesi.cz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, +420 776 895 929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Ing. Tomáš Kovařík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u="sng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t.kovarik@luhacovskezalesi.cz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, +420 608 197 051</a:t>
            </a:r>
            <a:br>
              <a:rPr lang="cs-CZ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13" name="Podnadpis 9">
            <a:extLst>
              <a:ext uri="{FF2B5EF4-FFF2-40B4-BE49-F238E27FC236}">
                <a16:creationId xmlns:a16="http://schemas.microsoft.com/office/drawing/2014/main" id="{524D9284-E12E-41AA-B84E-CAF916CA7246}"/>
              </a:ext>
            </a:extLst>
          </p:cNvPr>
          <p:cNvSpPr txBox="1">
            <a:spLocks/>
          </p:cNvSpPr>
          <p:nvPr/>
        </p:nvSpPr>
        <p:spPr>
          <a:xfrm>
            <a:off x="1503524" y="1366385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dirty="0">
                <a:solidFill>
                  <a:srgbClr val="00B0F0"/>
                </a:solidFill>
              </a:rPr>
              <a:t>DĚKUJEME ZA POZORNOST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C654F57-9740-4993-AF6D-90B07F42B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3D846F-4EC6-4AFB-B9BC-0C4855076F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BF4F6E6-4410-46F3-BC5B-322B0EA96B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6B6EE46-DFCD-824D-ECED-0FC0C5444C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Obecné informace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93" y="0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6B707F-C7EC-4BF9-9E9F-791B317E4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867600C-40E4-436D-B031-6C0AA85FA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BB89952-6A31-467D-A00F-1C2DF9106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49A5E8E-184C-44D0-434B-2CB2D4ECD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93674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Obecné podmínky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30391"/>
          </a:xfrm>
        </p:spPr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/>
              <a:t>základním komunikačním nástrojem je </a:t>
            </a:r>
            <a:r>
              <a:rPr lang="cs-CZ" sz="1800" b="1" dirty="0"/>
              <a:t>Portál Farmáře </a:t>
            </a:r>
            <a:r>
              <a:rPr lang="cs-CZ" sz="1800" dirty="0"/>
              <a:t>(Žádosti o dotaci vč. příloh, sledování stavu realizace projektu,…),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/>
              <a:t>ex-post financování </a:t>
            </a:r>
            <a:r>
              <a:rPr lang="cs-CZ" sz="1800" dirty="0"/>
              <a:t>– žadatel si financování zajištuje nejprve z vlastních zdrojů,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/>
              <a:t>výdaje mohou vzniknout nejdříve k datu podání Žádosti o dotaci na MAS (objednávky, </a:t>
            </a:r>
            <a:r>
              <a:rPr lang="cs-CZ" sz="1800" dirty="0" err="1"/>
              <a:t>SoD</a:t>
            </a:r>
            <a:r>
              <a:rPr lang="cs-CZ" sz="1800" dirty="0"/>
              <a:t>, kupní smlouvy,…),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/>
              <a:t>délka realizace projektu </a:t>
            </a:r>
            <a:r>
              <a:rPr lang="cs-CZ" sz="1800" dirty="0"/>
              <a:t>je max. 24 měsíců od podpisu Dohody (s RO SZIF),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/>
              <a:t>u projektů nad 2 mil. Kč způsobilých výdajů, ze kterých je stanovena dotace, se dokládá </a:t>
            </a:r>
            <a:r>
              <a:rPr lang="cs-CZ" sz="1800" b="1" dirty="0"/>
              <a:t>finanční zdraví žadatele </a:t>
            </a:r>
            <a:r>
              <a:rPr lang="cs-CZ" sz="1800" dirty="0"/>
              <a:t>za poslední 3 účetně uzavřená období,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/>
              <a:t>archivace</a:t>
            </a:r>
            <a:r>
              <a:rPr lang="cs-CZ" sz="1800" dirty="0"/>
              <a:t> všech dokladů k dotaci, vč. účetnictví je příjemce povinen uchovávat nejméně 10 let od proplacení dotace.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700" dirty="0"/>
          </a:p>
          <a:p>
            <a:pPr lvl="3"/>
            <a:endParaRPr lang="cs-CZ" sz="1700" dirty="0">
              <a:solidFill>
                <a:srgbClr val="FF0000"/>
              </a:solidFill>
            </a:endParaRPr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E2E63E-96B1-4D89-8164-9F5EB4F99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E8F6B0-2F30-4D07-AEA4-D88E1BE69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86B21B-BD5C-464C-9008-387F18E34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890DC7C-642B-A4A5-089A-4CA432A36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7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FICHE 1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INVESTICE DO ZEMĚDĚLSKÝCH PODNIKŮ</a:t>
            </a:r>
          </a:p>
        </p:txBody>
      </p:sp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A8E0E3-3137-46A6-84DF-C0E42BD47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34C10D-7DF1-4028-BC94-1EB797BEC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C0C2280-4F4E-4A53-9EF1-4C6F09A70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A091AB-C10B-3734-C1A1-D12CA346F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5896" y="1065035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1			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641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000" b="1" i="1" dirty="0"/>
              <a:t>Žadatel/ příjemce podpory: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zemědělský podnikatel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0" indent="0">
              <a:buNone/>
            </a:pPr>
            <a:r>
              <a:rPr lang="cs-CZ" sz="2000" b="1" i="1" dirty="0"/>
              <a:t>Výše dotace, ze kterých je stanovena dotace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výše dotace: 50 % výdajů, ze kterých je stanovena dotace,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</a:rPr>
              <a:t>tato míra podpory může </a:t>
            </a:r>
            <a:r>
              <a:rPr lang="cs-CZ" sz="1800" b="1" dirty="0">
                <a:latin typeface="+mj-lt"/>
              </a:rPr>
              <a:t>být navýšena o 10 % pro mladé začínající zemědělce </a:t>
            </a:r>
            <a:r>
              <a:rPr lang="cs-CZ" sz="1800" dirty="0">
                <a:latin typeface="+mj-lt"/>
              </a:rPr>
              <a:t>(tj. osoba, která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dosáhla ke dni podání Žádosti o dotaci na MAS věku 18 let a zároveň k témuž dni nedosáhla věku 41 let a zároveň není evidována déle než 5 let před podáním Žádosti o dotaci na MAS v Evidenci zemědělského podnikatele a zároveň datum zahájení činnosti není starší než 5 let od data podání Žádosti o dotaci na MAS),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>
                <a:latin typeface="+mj-lt"/>
              </a:rPr>
              <a:t>dále o 10 % pro oblasti s přírodními nebo jinými zvláštními omezeními </a:t>
            </a:r>
            <a:r>
              <a:rPr lang="cs-CZ" sz="1800" dirty="0">
                <a:latin typeface="+mj-lt"/>
              </a:rPr>
              <a:t>podle nařízení vlády č. 43/2018 Sb. (dále  jen „ANC“ oblasti),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</a:rPr>
              <a:t>o situování v ANC oblastech rozhoduje, zda má žadatel alespoň 75 % celkové výměry pozemků evidovaných v LPIS, situovaných v ANC oblastech (do výpočtu se zahrnují tyto druhy zemědělské kultury, které má žadatel vedeny v LPIS: orná půda, TTP a trvalá kultura ke dni podání Žádosti o dotaci na MAS),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</a:rPr>
              <a:t>k navýšení dojde na základě požadavku žadatele v rámci formuláře Žádosti o dotaci.</a:t>
            </a:r>
          </a:p>
          <a:p>
            <a:pPr marL="457200" lvl="1" indent="0">
              <a:buNone/>
            </a:pP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2B557D-293D-46C6-89EA-5DC5AEDA1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5F22B6-FBCB-4731-BD43-FAFCC3AD7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BC8AD7-F0FB-4316-9DDC-69995A967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768498A-07DB-52C3-176B-34CD80CFDE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7627EA83-1E38-41F1-98F4-F6B94F61B865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000" b="1" i="1" dirty="0"/>
              <a:t>Oblast podpory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1800" dirty="0"/>
              <a:t>podpora zahrnuje hmotné a nehmotné investice v živočišné a rostlinné výrobě, je určena na investice do zemědělských staveb a technologií pro živočišnou a rostlinnou výrobu a pro školkařskou produkci,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1800" dirty="0"/>
              <a:t>podporovány budou též investice na pořízení mobilních strojů pro zemědělskou výrobu.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sz="2200" dirty="0"/>
          </a:p>
          <a:p>
            <a:pPr marL="0" lvl="1" indent="0">
              <a:buNone/>
            </a:pPr>
            <a:r>
              <a:rPr lang="cs-CZ" sz="2000" b="1" i="1" dirty="0"/>
              <a:t>Způsobilé výdaje</a:t>
            </a:r>
          </a:p>
          <a:p>
            <a:r>
              <a:rPr lang="cs-CZ" sz="1800" dirty="0"/>
              <a:t>stavby, stroje a technologie v zemědělské prvovýrobě,</a:t>
            </a:r>
          </a:p>
          <a:p>
            <a:r>
              <a:rPr lang="cs-CZ" sz="1800" dirty="0"/>
              <a:t>nákup nemovitosti ( příjemce dotace musí být vlastníkem nemovitosti nejpozději k datu podání Žádosti o platbu na MAS).</a:t>
            </a:r>
          </a:p>
          <a:p>
            <a:endParaRPr lang="cs-CZ" sz="2200" b="1" dirty="0"/>
          </a:p>
          <a:p>
            <a:pPr marL="0" indent="0">
              <a:buNone/>
            </a:pPr>
            <a:endParaRPr lang="cs-CZ" dirty="0"/>
          </a:p>
          <a:p>
            <a:pPr marL="457200" lvl="1" indent="0">
              <a:buFont typeface="Arial" pitchFamily="34" charset="0"/>
              <a:buNone/>
            </a:pPr>
            <a:endParaRPr lang="cs-CZ" sz="1800" dirty="0"/>
          </a:p>
          <a:p>
            <a:pPr lvl="1">
              <a:buFont typeface="Arial" pitchFamily="34" charset="0"/>
              <a:buChar char="•"/>
            </a:pPr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B7C6DA-C50B-4421-BF5C-FD85A4547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02FAA7-CA9D-4954-8F39-84122E033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7A107F4-ABE0-40FF-B3C8-3D229C0B14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2C2E39C-F832-3EA8-24F9-7378B8774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3844" y="1782000"/>
            <a:ext cx="8229600" cy="2871135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cs-CZ" sz="2000" b="1" i="1" dirty="0"/>
              <a:t>Další podmínky</a:t>
            </a:r>
          </a:p>
          <a:p>
            <a:pPr algn="just">
              <a:lnSpc>
                <a:spcPct val="120000"/>
              </a:lnSpc>
            </a:pPr>
            <a:r>
              <a:rPr lang="cs-CZ" sz="1800" dirty="0"/>
              <a:t>přípustné způsoby uspořádání právních vztahů k nemovitostem, na kterých jsou realizovány stavební výdaje nebo do kterých budou umístěny podpořené stroje, technologie nebo vybavení, jsou: vlastnictví, spoluvlastnictví s min. 50% spoluvlastnickým podílem, nájem, pacht, věcné břemeno a právo stavby,</a:t>
            </a:r>
          </a:p>
          <a:p>
            <a:pPr algn="just">
              <a:lnSpc>
                <a:spcPct val="120000"/>
              </a:lnSpc>
            </a:pPr>
            <a:r>
              <a:rPr lang="cs-CZ" sz="1800" dirty="0"/>
              <a:t>v případě nákupu mobilního oplocení pro pastevní areál se uspořádání právního vztahu k nemovitostem neprokazuje.</a:t>
            </a:r>
          </a:p>
          <a:p>
            <a:pPr>
              <a:lnSpc>
                <a:spcPct val="120000"/>
              </a:lnSpc>
            </a:pPr>
            <a:endParaRPr lang="cs-CZ" sz="2100" dirty="0"/>
          </a:p>
          <a:p>
            <a:pPr>
              <a:lnSpc>
                <a:spcPct val="120000"/>
              </a:lnSpc>
            </a:pPr>
            <a:endParaRPr lang="cs-CZ" sz="2600" dirty="0"/>
          </a:p>
          <a:p>
            <a:pPr>
              <a:lnSpc>
                <a:spcPct val="120000"/>
              </a:lnSpc>
            </a:pPr>
            <a:endParaRPr lang="cs-CZ" sz="2600" dirty="0"/>
          </a:p>
          <a:p>
            <a:pPr>
              <a:lnSpc>
                <a:spcPct val="120000"/>
              </a:lnSpc>
            </a:pPr>
            <a:endParaRPr lang="cs-CZ" sz="7200" dirty="0"/>
          </a:p>
          <a:p>
            <a:pPr marL="457200" lvl="1" indent="0">
              <a:buNone/>
            </a:pPr>
            <a:endParaRPr lang="cs-CZ" sz="13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01A494-34F8-423C-996F-754EE6EAC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F9FAA2-99B5-4ABA-9542-484C82B2A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BBB298-AA31-4F5B-9D98-2C8BA4D35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B60BF85-09DD-2DE0-766C-CCEFA76FD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188640"/>
            <a:ext cx="4768745" cy="7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7F10D28A57F94484D4E3B1E3404016" ma:contentTypeVersion="14" ma:contentTypeDescription="Vytvoří nový dokument" ma:contentTypeScope="" ma:versionID="9427401cced9199ebe93329f569f325f">
  <xsd:schema xmlns:xsd="http://www.w3.org/2001/XMLSchema" xmlns:xs="http://www.w3.org/2001/XMLSchema" xmlns:p="http://schemas.microsoft.com/office/2006/metadata/properties" xmlns:ns2="e4ae36b4-0006-4ad3-857b-89f0aaefe317" xmlns:ns3="11fcd512-e436-45ba-8ddd-62c860c9bf7d" targetNamespace="http://schemas.microsoft.com/office/2006/metadata/properties" ma:root="true" ma:fieldsID="845242085b21ed66ee975cc6d5c5b1e4" ns2:_="" ns3:_="">
    <xsd:import namespace="e4ae36b4-0006-4ad3-857b-89f0aaefe317"/>
    <xsd:import namespace="11fcd512-e436-45ba-8ddd-62c860c9bf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e36b4-0006-4ad3-857b-89f0aaefe3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a82062-623d-4747-877c-9f6d5f5e80b3}" ma:internalName="TaxCatchAll" ma:showField="CatchAllData" ma:web="e4ae36b4-0006-4ad3-857b-89f0aaefe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cd512-e436-45ba-8ddd-62c860c9bf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c33403d0-a3dd-4f2f-a52a-cd9c6c3889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ae36b4-0006-4ad3-857b-89f0aaefe317" xsi:nil="true"/>
    <lcf76f155ced4ddcb4097134ff3c332f xmlns="11fcd512-e436-45ba-8ddd-62c860c9bf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1DF90A-13B8-4D0D-9DB0-7B65ABFE1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ae36b4-0006-4ad3-857b-89f0aaefe317"/>
    <ds:schemaRef ds:uri="11fcd512-e436-45ba-8ddd-62c860c9b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0B4060-7FBF-4F25-8B57-3C068C32D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969735-67CA-4225-9993-BF7753DFBEB2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11fcd512-e436-45ba-8ddd-62c860c9bf7d"/>
    <ds:schemaRef ds:uri="http://schemas.microsoft.com/office/infopath/2007/PartnerControls"/>
    <ds:schemaRef ds:uri="e4ae36b4-0006-4ad3-857b-89f0aaefe317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1663</Words>
  <Application>Microsoft Office PowerPoint</Application>
  <PresentationFormat>Předvádění na obrazovce (4:3)</PresentationFormat>
  <Paragraphs>210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VÝZVA Č. 10 PRV  MAS LUHAČOVSKÉ ZÁLESÍ</vt:lpstr>
      <vt:lpstr>Základní informace:</vt:lpstr>
      <vt:lpstr>10. Výzva MAS Luhačovské Zálesí - PRV</vt:lpstr>
      <vt:lpstr>Obecné informace</vt:lpstr>
      <vt:lpstr>Obecné podmínky</vt:lpstr>
      <vt:lpstr>FICHE 1 INVESTICE DO ZEMĚDĚLSKÝCH PODNIKŮ</vt:lpstr>
      <vt:lpstr>FICHE 1    </vt:lpstr>
      <vt:lpstr>Prezentace aplikace PowerPoint</vt:lpstr>
      <vt:lpstr>Prezentace aplikace PowerPoint</vt:lpstr>
      <vt:lpstr>Prezentace aplikace PowerPoint</vt:lpstr>
      <vt:lpstr>Preferenční kritéria – min. 55 b</vt:lpstr>
      <vt:lpstr>Preferenční kritéria – min. 55 b</vt:lpstr>
      <vt:lpstr>Vygenerování a podání Žádosti  o dotaci na MAS</vt:lpstr>
      <vt:lpstr>Prezentace aplikace PowerPoint</vt:lpstr>
      <vt:lpstr>Postup vygenerování ŽoD www.szif.cz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Výzva k doplnění ze strany MAS </vt:lpstr>
      <vt:lpstr>Výzva k doplnění ze strany MAS</vt:lpstr>
      <vt:lpstr>Prezentace aplikace PowerPoint</vt:lpstr>
      <vt:lpstr>Prezentace aplikace PowerPoint</vt:lpstr>
      <vt:lpstr>Prezentace aplikace PowerPoint</vt:lpstr>
      <vt:lpstr>Odeslání elektronicky podepsaného formuláře žádosti o dotaci na SZIF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Kontakty:  Ing. Olga Šenkeříková senkerikova@luhacovskezalesi.cz, +420 776 895 929  Ing. Tomáš Kovařík t.kovarik@luhacovskezalesi.cz, +420 608 197 051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leží Jižní Valašsko?</dc:title>
  <dc:creator>Lenka</dc:creator>
  <cp:lastModifiedBy>Olga Šenkeříková</cp:lastModifiedBy>
  <cp:revision>140</cp:revision>
  <cp:lastPrinted>2022-05-13T07:39:27Z</cp:lastPrinted>
  <dcterms:created xsi:type="dcterms:W3CDTF">2012-11-26T09:25:37Z</dcterms:created>
  <dcterms:modified xsi:type="dcterms:W3CDTF">2022-05-13T07:42:37Z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0x010100877F10D28A57F94484D4E3B1E3404016</vt:lpwstr>
  </property>
  <property fmtid="{D5CDD505-2E9C-101B-9397-08002B2CF9AE}" pid="3" name="MediaServiceImageTags">
    <vt:lpwstr/>
  </property>
</Properties>
</file>