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0"/>
  </p:handoutMasterIdLst>
  <p:sldIdLst>
    <p:sldId id="260" r:id="rId5"/>
    <p:sldId id="263" r:id="rId6"/>
    <p:sldId id="265" r:id="rId7"/>
    <p:sldId id="271" r:id="rId8"/>
    <p:sldId id="272" r:id="rId9"/>
    <p:sldId id="334" r:id="rId10"/>
    <p:sldId id="273" r:id="rId11"/>
    <p:sldId id="336" r:id="rId12"/>
    <p:sldId id="349" r:id="rId13"/>
    <p:sldId id="274" r:id="rId14"/>
    <p:sldId id="332" r:id="rId15"/>
    <p:sldId id="341" r:id="rId16"/>
    <p:sldId id="279" r:id="rId17"/>
    <p:sldId id="267" r:id="rId18"/>
    <p:sldId id="266" r:id="rId19"/>
    <p:sldId id="277" r:id="rId20"/>
    <p:sldId id="287" r:id="rId21"/>
    <p:sldId id="286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96" r:id="rId30"/>
    <p:sldId id="295" r:id="rId31"/>
    <p:sldId id="289" r:id="rId32"/>
    <p:sldId id="329" r:id="rId33"/>
    <p:sldId id="290" r:id="rId34"/>
    <p:sldId id="352" r:id="rId35"/>
    <p:sldId id="293" r:id="rId36"/>
    <p:sldId id="351" r:id="rId37"/>
    <p:sldId id="353" r:id="rId38"/>
    <p:sldId id="288" r:id="rId39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9" d="100"/>
          <a:sy n="79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Šenkeříková" userId="cbedf548-d302-4c23-988d-7b994f3d5925" providerId="ADAL" clId="{378E6E47-1780-457A-9877-4AD650256CCA}"/>
    <pc:docChg chg="undo custSel addSld delSld modSld sldOrd">
      <pc:chgData name="Olga Šenkeříková" userId="cbedf548-d302-4c23-988d-7b994f3d5925" providerId="ADAL" clId="{378E6E47-1780-457A-9877-4AD650256CCA}" dt="2021-03-09T10:10:07.779" v="1992" actId="115"/>
      <pc:docMkLst>
        <pc:docMk/>
      </pc:docMkLst>
      <pc:sldChg chg="modSp mod">
        <pc:chgData name="Olga Šenkeříková" userId="cbedf548-d302-4c23-988d-7b994f3d5925" providerId="ADAL" clId="{378E6E47-1780-457A-9877-4AD650256CCA}" dt="2021-03-02T09:19:07.328" v="13" actId="20577"/>
        <pc:sldMkLst>
          <pc:docMk/>
          <pc:sldMk cId="0" sldId="260"/>
        </pc:sldMkLst>
        <pc:spChg chg="mod">
          <ac:chgData name="Olga Šenkeříková" userId="cbedf548-d302-4c23-988d-7b994f3d5925" providerId="ADAL" clId="{378E6E47-1780-457A-9877-4AD650256CCA}" dt="2021-03-02T09:19:07.328" v="13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2T09:18:59.893" v="1" actId="20577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09:29:06.214" v="213" actId="6549"/>
        <pc:sldMkLst>
          <pc:docMk/>
          <pc:sldMk cId="0" sldId="263"/>
        </pc:sldMkLst>
        <pc:spChg chg="mod">
          <ac:chgData name="Olga Šenkeříková" userId="cbedf548-d302-4c23-988d-7b994f3d5925" providerId="ADAL" clId="{378E6E47-1780-457A-9877-4AD650256CCA}" dt="2021-03-02T09:29:06.214" v="213" actId="6549"/>
          <ac:spMkLst>
            <pc:docMk/>
            <pc:sldMk cId="0" sldId="263"/>
            <ac:spMk id="7" creationId="{00000000-0000-0000-0000-000000000000}"/>
          </ac:spMkLst>
        </pc:spChg>
      </pc:sldChg>
      <pc:sldChg chg="addSp modSp mod">
        <pc:chgData name="Olga Šenkeříková" userId="cbedf548-d302-4c23-988d-7b994f3d5925" providerId="ADAL" clId="{378E6E47-1780-457A-9877-4AD650256CCA}" dt="2021-03-09T09:33:17.500" v="1909" actId="1076"/>
        <pc:sldMkLst>
          <pc:docMk/>
          <pc:sldMk cId="3076665747" sldId="264"/>
        </pc:sldMkLst>
        <pc:spChg chg="mod">
          <ac:chgData name="Olga Šenkeříková" userId="cbedf548-d302-4c23-988d-7b994f3d5925" providerId="ADAL" clId="{378E6E47-1780-457A-9877-4AD650256CCA}" dt="2021-03-02T09:21:24.043" v="61" actId="20577"/>
          <ac:spMkLst>
            <pc:docMk/>
            <pc:sldMk cId="3076665747" sldId="26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9T09:27:28.484" v="1896" actId="6549"/>
          <ac:spMkLst>
            <pc:docMk/>
            <pc:sldMk cId="3076665747" sldId="264"/>
            <ac:spMk id="7" creationId="{00000000-0000-0000-0000-000000000000}"/>
          </ac:spMkLst>
        </pc:spChg>
        <pc:graphicFrameChg chg="add mod">
          <ac:chgData name="Olga Šenkeříková" userId="cbedf548-d302-4c23-988d-7b994f3d5925" providerId="ADAL" clId="{378E6E47-1780-457A-9877-4AD650256CCA}" dt="2021-03-09T09:33:17.500" v="1909" actId="1076"/>
          <ac:graphicFrameMkLst>
            <pc:docMk/>
            <pc:sldMk cId="3076665747" sldId="264"/>
            <ac:graphicFrameMk id="12" creationId="{5B4654B3-F36E-43FD-828A-C276468CC5AA}"/>
          </ac:graphicFrameMkLst>
        </pc:graphicFrameChg>
      </pc:sldChg>
      <pc:sldChg chg="addSp delSp modSp mod">
        <pc:chgData name="Olga Šenkeříková" userId="cbedf548-d302-4c23-988d-7b994f3d5925" providerId="ADAL" clId="{378E6E47-1780-457A-9877-4AD650256CCA}" dt="2021-03-02T09:28:00.463" v="201" actId="208"/>
        <pc:sldMkLst>
          <pc:docMk/>
          <pc:sldMk cId="2723225161" sldId="265"/>
        </pc:sldMkLst>
        <pc:spChg chg="del">
          <ac:chgData name="Olga Šenkeříková" userId="cbedf548-d302-4c23-988d-7b994f3d5925" providerId="ADAL" clId="{378E6E47-1780-457A-9877-4AD650256CCA}" dt="2021-03-02T09:25:39.016" v="186" actId="22"/>
          <ac:spMkLst>
            <pc:docMk/>
            <pc:sldMk cId="2723225161" sldId="265"/>
            <ac:spMk id="4" creationId="{99E65AAC-ED95-49F5-89A3-30EF4476BF69}"/>
          </ac:spMkLst>
        </pc:spChg>
        <pc:spChg chg="add mod">
          <ac:chgData name="Olga Šenkeříková" userId="cbedf548-d302-4c23-988d-7b994f3d5925" providerId="ADAL" clId="{378E6E47-1780-457A-9877-4AD650256CCA}" dt="2021-03-02T09:27:25.319" v="195" actId="208"/>
          <ac:spMkLst>
            <pc:docMk/>
            <pc:sldMk cId="2723225161" sldId="265"/>
            <ac:spMk id="11" creationId="{3F6A5D07-1C77-499C-B5E3-309FC43FD930}"/>
          </ac:spMkLst>
        </pc:spChg>
        <pc:spChg chg="add mod">
          <ac:chgData name="Olga Šenkeříková" userId="cbedf548-d302-4c23-988d-7b994f3d5925" providerId="ADAL" clId="{378E6E47-1780-457A-9877-4AD650256CCA}" dt="2021-03-02T09:28:00.463" v="201" actId="208"/>
          <ac:spMkLst>
            <pc:docMk/>
            <pc:sldMk cId="2723225161" sldId="265"/>
            <ac:spMk id="12" creationId="{32190340-EFFE-4C7A-BA54-ABCE3CB05F7C}"/>
          </ac:spMkLst>
        </pc:spChg>
        <pc:picChg chg="add mod ord modCrop">
          <ac:chgData name="Olga Šenkeříková" userId="cbedf548-d302-4c23-988d-7b994f3d5925" providerId="ADAL" clId="{378E6E47-1780-457A-9877-4AD650256CCA}" dt="2021-03-02T09:26:14.935" v="191" actId="1076"/>
          <ac:picMkLst>
            <pc:docMk/>
            <pc:sldMk cId="2723225161" sldId="265"/>
            <ac:picMk id="5" creationId="{126107F5-D2D4-45E4-AF23-59A948BD1923}"/>
          </ac:picMkLst>
        </pc:picChg>
        <pc:picChg chg="del">
          <ac:chgData name="Olga Šenkeříková" userId="cbedf548-d302-4c23-988d-7b994f3d5925" providerId="ADAL" clId="{378E6E47-1780-457A-9877-4AD650256CCA}" dt="2021-03-02T09:25:19.005" v="183" actId="21"/>
          <ac:picMkLst>
            <pc:docMk/>
            <pc:sldMk cId="2723225161" sldId="265"/>
            <ac:picMk id="6" creationId="{934CAA41-B373-4B44-8C35-1309BF048BA0}"/>
          </ac:picMkLst>
        </pc:picChg>
        <pc:picChg chg="add del mod">
          <ac:chgData name="Olga Šenkeříková" userId="cbedf548-d302-4c23-988d-7b994f3d5925" providerId="ADAL" clId="{378E6E47-1780-457A-9877-4AD650256CCA}" dt="2021-03-02T09:25:23.821" v="185" actId="21"/>
          <ac:picMkLst>
            <pc:docMk/>
            <pc:sldMk cId="2723225161" sldId="265"/>
            <ac:picMk id="10" creationId="{49A05717-F0D3-44A5-9D22-3AD70AD4E8AD}"/>
          </ac:picMkLst>
        </pc:picChg>
        <pc:picChg chg="add del mod">
          <ac:chgData name="Olga Šenkeříková" userId="cbedf548-d302-4c23-988d-7b994f3d5925" providerId="ADAL" clId="{378E6E47-1780-457A-9877-4AD650256CCA}" dt="2021-03-02T09:27:34.821" v="197"/>
          <ac:picMkLst>
            <pc:docMk/>
            <pc:sldMk cId="2723225161" sldId="265"/>
            <ac:picMk id="13" creationId="{5094AB08-4A0C-4EEB-BF2A-9B374F5D47E8}"/>
          </ac:picMkLst>
        </pc:picChg>
      </pc:sldChg>
      <pc:sldChg chg="modSp mod">
        <pc:chgData name="Olga Šenkeříková" userId="cbedf548-d302-4c23-988d-7b994f3d5925" providerId="ADAL" clId="{378E6E47-1780-457A-9877-4AD650256CCA}" dt="2021-03-09T10:06:30.990" v="1964" actId="20577"/>
        <pc:sldMkLst>
          <pc:docMk/>
          <pc:sldMk cId="1958848000" sldId="266"/>
        </pc:sldMkLst>
        <pc:spChg chg="mod">
          <ac:chgData name="Olga Šenkeříková" userId="cbedf548-d302-4c23-988d-7b994f3d5925" providerId="ADAL" clId="{378E6E47-1780-457A-9877-4AD650256CCA}" dt="2021-03-09T10:06:30.990" v="1964" actId="20577"/>
          <ac:spMkLst>
            <pc:docMk/>
            <pc:sldMk cId="1958848000" sldId="26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11:10:31.114" v="1429" actId="20577"/>
        <pc:sldMkLst>
          <pc:docMk/>
          <pc:sldMk cId="2172617486" sldId="267"/>
        </pc:sldMkLst>
        <pc:spChg chg="mod">
          <ac:chgData name="Olga Šenkeříková" userId="cbedf548-d302-4c23-988d-7b994f3d5925" providerId="ADAL" clId="{378E6E47-1780-457A-9877-4AD650256CCA}" dt="2021-03-02T11:10:31.114" v="1429" actId="20577"/>
          <ac:spMkLst>
            <pc:docMk/>
            <pc:sldMk cId="2172617486" sldId="26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09:30:16.145" v="312"/>
        <pc:sldMkLst>
          <pc:docMk/>
          <pc:sldMk cId="4227278047" sldId="271"/>
        </pc:sldMkLst>
        <pc:spChg chg="mod">
          <ac:chgData name="Olga Šenkeříková" userId="cbedf548-d302-4c23-988d-7b994f3d5925" providerId="ADAL" clId="{378E6E47-1780-457A-9877-4AD650256CCA}" dt="2021-03-02T09:28:11.414" v="205" actId="20577"/>
          <ac:spMkLst>
            <pc:docMk/>
            <pc:sldMk cId="4227278047" sldId="271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2T09:30:16.145" v="312"/>
          <ac:spMkLst>
            <pc:docMk/>
            <pc:sldMk cId="4227278047" sldId="271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09:37:38.080" v="472" actId="255"/>
        <pc:sldMkLst>
          <pc:docMk/>
          <pc:sldMk cId="18130770" sldId="272"/>
        </pc:sldMkLst>
        <pc:spChg chg="mod">
          <ac:chgData name="Olga Šenkeříková" userId="cbedf548-d302-4c23-988d-7b994f3d5925" providerId="ADAL" clId="{378E6E47-1780-457A-9877-4AD650256CCA}" dt="2021-03-02T09:30:46.486" v="323" actId="20577"/>
          <ac:spMkLst>
            <pc:docMk/>
            <pc:sldMk cId="18130770" sldId="272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2T09:37:38.080" v="472" actId="255"/>
          <ac:spMkLst>
            <pc:docMk/>
            <pc:sldMk cId="18130770" sldId="272"/>
            <ac:spMk id="7" creationId="{00000000-0000-0000-0000-000000000000}"/>
          </ac:spMkLst>
        </pc:spChg>
      </pc:sldChg>
      <pc:sldChg chg="modSp add del mod">
        <pc:chgData name="Olga Šenkeříková" userId="cbedf548-d302-4c23-988d-7b994f3d5925" providerId="ADAL" clId="{378E6E47-1780-457A-9877-4AD650256CCA}" dt="2021-03-02T09:58:53.990" v="603" actId="2711"/>
        <pc:sldMkLst>
          <pc:docMk/>
          <pc:sldMk cId="2751318947" sldId="273"/>
        </pc:sldMkLst>
        <pc:spChg chg="mod">
          <ac:chgData name="Olga Šenkeříková" userId="cbedf548-d302-4c23-988d-7b994f3d5925" providerId="ADAL" clId="{378E6E47-1780-457A-9877-4AD650256CCA}" dt="2021-03-02T09:58:53.990" v="603" actId="2711"/>
          <ac:spMkLst>
            <pc:docMk/>
            <pc:sldMk cId="2751318947" sldId="273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9T09:59:08.361" v="1959" actId="20577"/>
        <pc:sldMkLst>
          <pc:docMk/>
          <pc:sldMk cId="3681649461" sldId="274"/>
        </pc:sldMkLst>
        <pc:spChg chg="mod">
          <ac:chgData name="Olga Šenkeříková" userId="cbedf548-d302-4c23-988d-7b994f3d5925" providerId="ADAL" clId="{378E6E47-1780-457A-9877-4AD650256CCA}" dt="2021-03-09T09:59:08.361" v="1959" actId="20577"/>
          <ac:spMkLst>
            <pc:docMk/>
            <pc:sldMk cId="3681649461" sldId="274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378E6E47-1780-457A-9877-4AD650256CCA}" dt="2021-03-02T11:08:37.527" v="1412" actId="47"/>
        <pc:sldMkLst>
          <pc:docMk/>
          <pc:sldMk cId="3726800791" sldId="275"/>
        </pc:sldMkLst>
      </pc:sldChg>
      <pc:sldChg chg="modSp mod">
        <pc:chgData name="Olga Šenkeříková" userId="cbedf548-d302-4c23-988d-7b994f3d5925" providerId="ADAL" clId="{378E6E47-1780-457A-9877-4AD650256CCA}" dt="2021-03-02T11:17:24.641" v="1614" actId="20577"/>
        <pc:sldMkLst>
          <pc:docMk/>
          <pc:sldMk cId="2799330450" sldId="277"/>
        </pc:sldMkLst>
        <pc:spChg chg="mod">
          <ac:chgData name="Olga Šenkeříková" userId="cbedf548-d302-4c23-988d-7b994f3d5925" providerId="ADAL" clId="{378E6E47-1780-457A-9877-4AD650256CCA}" dt="2021-03-02T11:17:24.641" v="1614" actId="20577"/>
          <ac:spMkLst>
            <pc:docMk/>
            <pc:sldMk cId="2799330450" sldId="277"/>
            <ac:spMk id="7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378E6E47-1780-457A-9877-4AD650256CCA}" dt="2021-03-02T13:10:53.579" v="1644" actId="478"/>
        <pc:sldMkLst>
          <pc:docMk/>
          <pc:sldMk cId="3308723952" sldId="278"/>
        </pc:sldMkLst>
        <pc:picChg chg="add del">
          <ac:chgData name="Olga Šenkeříková" userId="cbedf548-d302-4c23-988d-7b994f3d5925" providerId="ADAL" clId="{378E6E47-1780-457A-9877-4AD650256CCA}" dt="2021-03-02T13:10:53.579" v="1644" actId="478"/>
          <ac:picMkLst>
            <pc:docMk/>
            <pc:sldMk cId="3308723952" sldId="278"/>
            <ac:picMk id="5" creationId="{B4ACE074-F318-41BC-87E0-536AE47EC254}"/>
          </ac:picMkLst>
        </pc:picChg>
        <pc:picChg chg="add del mod">
          <ac:chgData name="Olga Šenkeříková" userId="cbedf548-d302-4c23-988d-7b994f3d5925" providerId="ADAL" clId="{378E6E47-1780-457A-9877-4AD650256CCA}" dt="2021-03-02T13:10:52.417" v="1643" actId="22"/>
          <ac:picMkLst>
            <pc:docMk/>
            <pc:sldMk cId="3308723952" sldId="278"/>
            <ac:picMk id="11" creationId="{903D0EB7-47AA-42BC-997F-8E21F7FBB123}"/>
          </ac:picMkLst>
        </pc:picChg>
      </pc:sldChg>
      <pc:sldChg chg="modSp mod">
        <pc:chgData name="Olga Šenkeříková" userId="cbedf548-d302-4c23-988d-7b994f3d5925" providerId="ADAL" clId="{378E6E47-1780-457A-9877-4AD650256CCA}" dt="2021-03-02T11:13:46.959" v="1489" actId="255"/>
        <pc:sldMkLst>
          <pc:docMk/>
          <pc:sldMk cId="2663328511" sldId="279"/>
        </pc:sldMkLst>
        <pc:spChg chg="mod">
          <ac:chgData name="Olga Šenkeříková" userId="cbedf548-d302-4c23-988d-7b994f3d5925" providerId="ADAL" clId="{378E6E47-1780-457A-9877-4AD650256CCA}" dt="2021-03-02T11:13:46.959" v="1489" actId="255"/>
          <ac:spMkLst>
            <pc:docMk/>
            <pc:sldMk cId="2663328511" sldId="279"/>
            <ac:spMk id="7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378E6E47-1780-457A-9877-4AD650256CCA}" dt="2021-03-02T13:20:34.899" v="1700" actId="1076"/>
        <pc:sldMkLst>
          <pc:docMk/>
          <pc:sldMk cId="2897371169" sldId="281"/>
        </pc:sldMkLst>
        <pc:spChg chg="del">
          <ac:chgData name="Olga Šenkeříková" userId="cbedf548-d302-4c23-988d-7b994f3d5925" providerId="ADAL" clId="{378E6E47-1780-457A-9877-4AD650256CCA}" dt="2021-03-02T13:11:07.601" v="1648" actId="478"/>
          <ac:spMkLst>
            <pc:docMk/>
            <pc:sldMk cId="2897371169" sldId="281"/>
            <ac:spMk id="4" creationId="{3DB6FC55-0E9A-4A2F-AE4B-01C93DD5E4E4}"/>
          </ac:spMkLst>
        </pc:spChg>
        <pc:spChg chg="del">
          <ac:chgData name="Olga Šenkeříková" userId="cbedf548-d302-4c23-988d-7b994f3d5925" providerId="ADAL" clId="{378E6E47-1780-457A-9877-4AD650256CCA}" dt="2021-03-02T13:11:08.349" v="1649" actId="478"/>
          <ac:spMkLst>
            <pc:docMk/>
            <pc:sldMk cId="2897371169" sldId="281"/>
            <ac:spMk id="8" creationId="{E3BE2D48-DFE4-45B5-AC80-FF432F1E0263}"/>
          </ac:spMkLst>
        </pc:spChg>
        <pc:picChg chg="del">
          <ac:chgData name="Olga Šenkeříková" userId="cbedf548-d302-4c23-988d-7b994f3d5925" providerId="ADAL" clId="{378E6E47-1780-457A-9877-4AD650256CCA}" dt="2021-03-02T13:11:00.487" v="1645" actId="478"/>
          <ac:picMkLst>
            <pc:docMk/>
            <pc:sldMk cId="2897371169" sldId="281"/>
            <ac:picMk id="3" creationId="{3D9D4715-6D91-441E-8A5A-5672CE8ACAC2}"/>
          </ac:picMkLst>
        </pc:picChg>
        <pc:picChg chg="add del">
          <ac:chgData name="Olga Šenkeříková" userId="cbedf548-d302-4c23-988d-7b994f3d5925" providerId="ADAL" clId="{378E6E47-1780-457A-9877-4AD650256CCA}" dt="2021-03-02T13:11:05.451" v="1647" actId="21"/>
          <ac:picMkLst>
            <pc:docMk/>
            <pc:sldMk cId="2897371169" sldId="281"/>
            <ac:picMk id="12" creationId="{9FD23A82-7788-4B85-AE61-910EF53034E7}"/>
          </ac:picMkLst>
        </pc:picChg>
        <pc:picChg chg="add mod modCrop">
          <ac:chgData name="Olga Šenkeříková" userId="cbedf548-d302-4c23-988d-7b994f3d5925" providerId="ADAL" clId="{378E6E47-1780-457A-9877-4AD650256CCA}" dt="2021-03-02T13:20:34.899" v="1700" actId="1076"/>
          <ac:picMkLst>
            <pc:docMk/>
            <pc:sldMk cId="2897371169" sldId="281"/>
            <ac:picMk id="14" creationId="{B3029C3E-494D-4EBC-A1D7-CCB3895D8E93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16.035" v="1785" actId="1076"/>
        <pc:sldMkLst>
          <pc:docMk/>
          <pc:sldMk cId="374644151" sldId="282"/>
        </pc:sldMkLst>
        <pc:picChg chg="del">
          <ac:chgData name="Olga Šenkeříková" userId="cbedf548-d302-4c23-988d-7b994f3d5925" providerId="ADAL" clId="{378E6E47-1780-457A-9877-4AD650256CCA}" dt="2021-03-02T13:13:03.486" v="1657" actId="478"/>
          <ac:picMkLst>
            <pc:docMk/>
            <pc:sldMk cId="374644151" sldId="282"/>
            <ac:picMk id="4" creationId="{730E59F0-A5CB-4021-AAE9-F7CD848BFC6E}"/>
          </ac:picMkLst>
        </pc:picChg>
        <pc:picChg chg="add mod modCrop">
          <ac:chgData name="Olga Šenkeříková" userId="cbedf548-d302-4c23-988d-7b994f3d5925" providerId="ADAL" clId="{378E6E47-1780-457A-9877-4AD650256CCA}" dt="2021-03-02T13:36:16.035" v="1785" actId="1076"/>
          <ac:picMkLst>
            <pc:docMk/>
            <pc:sldMk cId="374644151" sldId="282"/>
            <ac:picMk id="6" creationId="{7E0CCC6F-B2CC-4B47-A4AF-A45C48B9758A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31.254" v="1787" actId="1076"/>
        <pc:sldMkLst>
          <pc:docMk/>
          <pc:sldMk cId="3082993810" sldId="283"/>
        </pc:sldMkLst>
        <pc:picChg chg="del">
          <ac:chgData name="Olga Šenkeříková" userId="cbedf548-d302-4c23-988d-7b994f3d5925" providerId="ADAL" clId="{378E6E47-1780-457A-9877-4AD650256CCA}" dt="2021-03-02T13:14:41.350" v="1666" actId="478"/>
          <ac:picMkLst>
            <pc:docMk/>
            <pc:sldMk cId="3082993810" sldId="283"/>
            <ac:picMk id="3" creationId="{BF91E86D-01E7-44F4-9F81-27D2BC15D2D6}"/>
          </ac:picMkLst>
        </pc:picChg>
        <pc:picChg chg="add mod">
          <ac:chgData name="Olga Šenkeříková" userId="cbedf548-d302-4c23-988d-7b994f3d5925" providerId="ADAL" clId="{378E6E47-1780-457A-9877-4AD650256CCA}" dt="2021-03-02T13:36:31.254" v="1787" actId="1076"/>
          <ac:picMkLst>
            <pc:docMk/>
            <pc:sldMk cId="3082993810" sldId="283"/>
            <ac:picMk id="6" creationId="{8132467D-2968-4475-A4F6-415868E851C2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44.425" v="1789" actId="1076"/>
        <pc:sldMkLst>
          <pc:docMk/>
          <pc:sldMk cId="1047791480" sldId="284"/>
        </pc:sldMkLst>
        <pc:picChg chg="del">
          <ac:chgData name="Olga Šenkeříková" userId="cbedf548-d302-4c23-988d-7b994f3d5925" providerId="ADAL" clId="{378E6E47-1780-457A-9877-4AD650256CCA}" dt="2021-03-02T13:15:39.666" v="1671" actId="478"/>
          <ac:picMkLst>
            <pc:docMk/>
            <pc:sldMk cId="1047791480" sldId="284"/>
            <ac:picMk id="4" creationId="{690709FA-4DED-4F15-8F44-E20F32A2FDC5}"/>
          </ac:picMkLst>
        </pc:picChg>
        <pc:picChg chg="add mod modCrop">
          <ac:chgData name="Olga Šenkeříková" userId="cbedf548-d302-4c23-988d-7b994f3d5925" providerId="ADAL" clId="{378E6E47-1780-457A-9877-4AD650256CCA}" dt="2021-03-02T13:36:44.425" v="1789" actId="1076"/>
          <ac:picMkLst>
            <pc:docMk/>
            <pc:sldMk cId="1047791480" sldId="284"/>
            <ac:picMk id="6" creationId="{6E8FEBFC-D05B-47FA-9574-19D043301B34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59.380" v="1792" actId="1076"/>
        <pc:sldMkLst>
          <pc:docMk/>
          <pc:sldMk cId="2257343023" sldId="285"/>
        </pc:sldMkLst>
        <pc:picChg chg="del">
          <ac:chgData name="Olga Šenkeříková" userId="cbedf548-d302-4c23-988d-7b994f3d5925" providerId="ADAL" clId="{378E6E47-1780-457A-9877-4AD650256CCA}" dt="2021-03-02T13:17:52.307" v="1678" actId="478"/>
          <ac:picMkLst>
            <pc:docMk/>
            <pc:sldMk cId="2257343023" sldId="285"/>
            <ac:picMk id="5" creationId="{C2596668-195E-4A8F-B6FA-F804B5933186}"/>
          </ac:picMkLst>
        </pc:picChg>
        <pc:picChg chg="add mod modCrop">
          <ac:chgData name="Olga Šenkeříková" userId="cbedf548-d302-4c23-988d-7b994f3d5925" providerId="ADAL" clId="{378E6E47-1780-457A-9877-4AD650256CCA}" dt="2021-03-02T13:36:59.380" v="1792" actId="1076"/>
          <ac:picMkLst>
            <pc:docMk/>
            <pc:sldMk cId="2257343023" sldId="285"/>
            <ac:picMk id="6" creationId="{19F40500-652E-44D3-A99E-B03A32482720}"/>
          </ac:picMkLst>
        </pc:picChg>
      </pc:sldChg>
      <pc:sldChg chg="modSp mod">
        <pc:chgData name="Olga Šenkeříková" userId="cbedf548-d302-4c23-988d-7b994f3d5925" providerId="ADAL" clId="{378E6E47-1780-457A-9877-4AD650256CCA}" dt="2021-03-02T13:08:16.724" v="1630" actId="5793"/>
        <pc:sldMkLst>
          <pc:docMk/>
          <pc:sldMk cId="2402233094" sldId="286"/>
        </pc:sldMkLst>
        <pc:spChg chg="mod">
          <ac:chgData name="Olga Šenkeříková" userId="cbedf548-d302-4c23-988d-7b994f3d5925" providerId="ADAL" clId="{378E6E47-1780-457A-9877-4AD650256CCA}" dt="2021-03-02T13:08:16.724" v="1630" actId="5793"/>
          <ac:spMkLst>
            <pc:docMk/>
            <pc:sldMk cId="2402233094" sldId="28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11:26:56.710" v="1616" actId="20577"/>
        <pc:sldMkLst>
          <pc:docMk/>
          <pc:sldMk cId="3194305511" sldId="287"/>
        </pc:sldMkLst>
        <pc:spChg chg="mod">
          <ac:chgData name="Olga Šenkeříková" userId="cbedf548-d302-4c23-988d-7b994f3d5925" providerId="ADAL" clId="{378E6E47-1780-457A-9877-4AD650256CCA}" dt="2021-03-02T11:26:56.710" v="1616" actId="20577"/>
          <ac:spMkLst>
            <pc:docMk/>
            <pc:sldMk cId="3194305511" sldId="28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9T10:10:07.779" v="1992" actId="115"/>
        <pc:sldMkLst>
          <pc:docMk/>
          <pc:sldMk cId="3179911506" sldId="288"/>
        </pc:sldMkLst>
        <pc:spChg chg="mod">
          <ac:chgData name="Olga Šenkeříková" userId="cbedf548-d302-4c23-988d-7b994f3d5925" providerId="ADAL" clId="{378E6E47-1780-457A-9877-4AD650256CCA}" dt="2021-03-09T10:10:07.779" v="1992" actId="115"/>
          <ac:spMkLst>
            <pc:docMk/>
            <pc:sldMk cId="3179911506" sldId="288"/>
            <ac:spMk id="11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378E6E47-1780-457A-9877-4AD650256CCA}" dt="2021-03-02T13:24:24.211" v="1724" actId="166"/>
        <pc:sldMkLst>
          <pc:docMk/>
          <pc:sldMk cId="2307524266" sldId="289"/>
        </pc:sldMkLst>
        <pc:grpChg chg="add mod">
          <ac:chgData name="Olga Šenkeříková" userId="cbedf548-d302-4c23-988d-7b994f3d5925" providerId="ADAL" clId="{378E6E47-1780-457A-9877-4AD650256CCA}" dt="2021-03-02T13:24:19.876" v="1723" actId="164"/>
          <ac:grpSpMkLst>
            <pc:docMk/>
            <pc:sldMk cId="2307524266" sldId="289"/>
            <ac:grpSpMk id="13" creationId="{9C00134F-12F7-4110-B27B-D110F7D4DE2F}"/>
          </ac:grpSpMkLst>
        </pc:grpChg>
        <pc:picChg chg="del">
          <ac:chgData name="Olga Šenkeříková" userId="cbedf548-d302-4c23-988d-7b994f3d5925" providerId="ADAL" clId="{378E6E47-1780-457A-9877-4AD650256CCA}" dt="2021-03-02T13:21:10.659" v="1714" actId="478"/>
          <ac:picMkLst>
            <pc:docMk/>
            <pc:sldMk cId="2307524266" sldId="289"/>
            <ac:picMk id="3" creationId="{01E93B07-189D-4D37-B4E1-27D59F1F3772}"/>
          </ac:picMkLst>
        </pc:picChg>
        <pc:picChg chg="del">
          <ac:chgData name="Olga Šenkeříková" userId="cbedf548-d302-4c23-988d-7b994f3d5925" providerId="ADAL" clId="{378E6E47-1780-457A-9877-4AD650256CCA}" dt="2021-03-02T13:21:09.095" v="1713" actId="478"/>
          <ac:picMkLst>
            <pc:docMk/>
            <pc:sldMk cId="2307524266" sldId="289"/>
            <ac:picMk id="4" creationId="{2F17B0B4-86F2-456A-94FC-4A6003D14F9A}"/>
          </ac:picMkLst>
        </pc:picChg>
        <pc:picChg chg="add del mod ord">
          <ac:chgData name="Olga Šenkeříková" userId="cbedf548-d302-4c23-988d-7b994f3d5925" providerId="ADAL" clId="{378E6E47-1780-457A-9877-4AD650256CCA}" dt="2021-03-02T13:24:24.211" v="1724" actId="166"/>
          <ac:picMkLst>
            <pc:docMk/>
            <pc:sldMk cId="2307524266" sldId="289"/>
            <ac:picMk id="9" creationId="{BBE69294-E836-4427-942C-70662AD02C2F}"/>
          </ac:picMkLst>
        </pc:picChg>
        <pc:picChg chg="add mod">
          <ac:chgData name="Olga Šenkeříková" userId="cbedf548-d302-4c23-988d-7b994f3d5925" providerId="ADAL" clId="{378E6E47-1780-457A-9877-4AD650256CCA}" dt="2021-03-02T13:23:50.750" v="1717" actId="1076"/>
          <ac:picMkLst>
            <pc:docMk/>
            <pc:sldMk cId="2307524266" sldId="289"/>
            <ac:picMk id="10" creationId="{AA8686A2-8CF7-4538-896C-74D70FCE3D0B}"/>
          </ac:picMkLst>
        </pc:picChg>
        <pc:picChg chg="add del mod">
          <ac:chgData name="Olga Šenkeříková" userId="cbedf548-d302-4c23-988d-7b994f3d5925" providerId="ADAL" clId="{378E6E47-1780-457A-9877-4AD650256CCA}" dt="2021-03-02T13:24:05.030" v="1720"/>
          <ac:picMkLst>
            <pc:docMk/>
            <pc:sldMk cId="2307524266" sldId="289"/>
            <ac:picMk id="11" creationId="{5FA519AD-3FAF-4567-A8C5-826B34C8FA69}"/>
          </ac:picMkLst>
        </pc:picChg>
        <pc:picChg chg="add mod">
          <ac:chgData name="Olga Šenkeříková" userId="cbedf548-d302-4c23-988d-7b994f3d5925" providerId="ADAL" clId="{378E6E47-1780-457A-9877-4AD650256CCA}" dt="2021-03-02T13:24:19.876" v="1723" actId="164"/>
          <ac:picMkLst>
            <pc:docMk/>
            <pc:sldMk cId="2307524266" sldId="289"/>
            <ac:picMk id="12" creationId="{103B98B4-70D0-4494-A510-49986805B509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29:11.561" v="1735" actId="1076"/>
        <pc:sldMkLst>
          <pc:docMk/>
          <pc:sldMk cId="559262199" sldId="290"/>
        </pc:sldMkLst>
        <pc:picChg chg="del">
          <ac:chgData name="Olga Šenkeříková" userId="cbedf548-d302-4c23-988d-7b994f3d5925" providerId="ADAL" clId="{378E6E47-1780-457A-9877-4AD650256CCA}" dt="2021-03-02T13:27:42.141" v="1732" actId="478"/>
          <ac:picMkLst>
            <pc:docMk/>
            <pc:sldMk cId="559262199" sldId="290"/>
            <ac:picMk id="4" creationId="{15E77E30-6342-47AA-A578-4756026F1EA9}"/>
          </ac:picMkLst>
        </pc:picChg>
        <pc:picChg chg="add mod">
          <ac:chgData name="Olga Šenkeříková" userId="cbedf548-d302-4c23-988d-7b994f3d5925" providerId="ADAL" clId="{378E6E47-1780-457A-9877-4AD650256CCA}" dt="2021-03-02T13:29:11.561" v="1735" actId="1076"/>
          <ac:picMkLst>
            <pc:docMk/>
            <pc:sldMk cId="559262199" sldId="290"/>
            <ac:picMk id="5" creationId="{08D76248-154F-4C6C-8C6F-AF9DF8759905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1:11.650" v="1745" actId="1076"/>
        <pc:sldMkLst>
          <pc:docMk/>
          <pc:sldMk cId="113656486" sldId="293"/>
        </pc:sldMkLst>
        <pc:picChg chg="del">
          <ac:chgData name="Olga Šenkeříková" userId="cbedf548-d302-4c23-988d-7b994f3d5925" providerId="ADAL" clId="{378E6E47-1780-457A-9877-4AD650256CCA}" dt="2021-03-02T13:29:44.761" v="1736" actId="478"/>
          <ac:picMkLst>
            <pc:docMk/>
            <pc:sldMk cId="113656486" sldId="293"/>
            <ac:picMk id="4" creationId="{95F27894-8631-4F40-BE65-F9AFB3156E87}"/>
          </ac:picMkLst>
        </pc:picChg>
        <pc:picChg chg="add del mod modCrop">
          <ac:chgData name="Olga Šenkeříková" userId="cbedf548-d302-4c23-988d-7b994f3d5925" providerId="ADAL" clId="{378E6E47-1780-457A-9877-4AD650256CCA}" dt="2021-03-02T13:30:35.292" v="1742" actId="478"/>
          <ac:picMkLst>
            <pc:docMk/>
            <pc:sldMk cId="113656486" sldId="293"/>
            <ac:picMk id="6" creationId="{6F513292-2F97-499D-A71B-BFDEF7500FF7}"/>
          </ac:picMkLst>
        </pc:picChg>
        <pc:picChg chg="add mod">
          <ac:chgData name="Olga Šenkeříková" userId="cbedf548-d302-4c23-988d-7b994f3d5925" providerId="ADAL" clId="{378E6E47-1780-457A-9877-4AD650256CCA}" dt="2021-03-02T13:31:11.650" v="1745" actId="1076"/>
          <ac:picMkLst>
            <pc:docMk/>
            <pc:sldMk cId="113656486" sldId="293"/>
            <ac:picMk id="12" creationId="{F5FD76AC-687A-47CD-B11C-A8AE6B3BB469}"/>
          </ac:picMkLst>
        </pc:picChg>
      </pc:sldChg>
      <pc:sldChg chg="del">
        <pc:chgData name="Olga Šenkeříková" userId="cbedf548-d302-4c23-988d-7b994f3d5925" providerId="ADAL" clId="{378E6E47-1780-457A-9877-4AD650256CCA}" dt="2021-03-02T13:30:25.914" v="1741" actId="47"/>
        <pc:sldMkLst>
          <pc:docMk/>
          <pc:sldMk cId="1381111887" sldId="294"/>
        </pc:sldMkLst>
      </pc:sldChg>
      <pc:sldChg chg="modSp mod ord">
        <pc:chgData name="Olga Šenkeříková" userId="cbedf548-d302-4c23-988d-7b994f3d5925" providerId="ADAL" clId="{378E6E47-1780-457A-9877-4AD650256CCA}" dt="2021-03-09T10:07:41.390" v="1965" actId="5793"/>
        <pc:sldMkLst>
          <pc:docMk/>
          <pc:sldMk cId="2324246546" sldId="295"/>
        </pc:sldMkLst>
        <pc:spChg chg="mod">
          <ac:chgData name="Olga Šenkeříková" userId="cbedf548-d302-4c23-988d-7b994f3d5925" providerId="ADAL" clId="{378E6E47-1780-457A-9877-4AD650256CCA}" dt="2021-03-09T10:07:41.390" v="1965" actId="5793"/>
          <ac:spMkLst>
            <pc:docMk/>
            <pc:sldMk cId="2324246546" sldId="295"/>
            <ac:spMk id="7" creationId="{00000000-0000-0000-0000-000000000000}"/>
          </ac:spMkLst>
        </pc:spChg>
      </pc:sldChg>
      <pc:sldChg chg="ord">
        <pc:chgData name="Olga Šenkeříková" userId="cbedf548-d302-4c23-988d-7b994f3d5925" providerId="ADAL" clId="{378E6E47-1780-457A-9877-4AD650256CCA}" dt="2021-03-02T13:24:43.667" v="1726"/>
        <pc:sldMkLst>
          <pc:docMk/>
          <pc:sldMk cId="1387736782" sldId="296"/>
        </pc:sldMkLst>
      </pc:sldChg>
      <pc:sldChg chg="addSp modSp mod">
        <pc:chgData name="Olga Šenkeříková" userId="cbedf548-d302-4c23-988d-7b994f3d5925" providerId="ADAL" clId="{378E6E47-1780-457A-9877-4AD650256CCA}" dt="2021-03-09T09:36:24.741" v="1919"/>
        <pc:sldMkLst>
          <pc:docMk/>
          <pc:sldMk cId="4072248241" sldId="299"/>
        </pc:sldMkLst>
        <pc:graphicFrameChg chg="add mod">
          <ac:chgData name="Olga Šenkeříková" userId="cbedf548-d302-4c23-988d-7b994f3d5925" providerId="ADAL" clId="{378E6E47-1780-457A-9877-4AD650256CCA}" dt="2021-03-08T17:04:26.075" v="1798" actId="14100"/>
          <ac:graphicFrameMkLst>
            <pc:docMk/>
            <pc:sldMk cId="4072248241" sldId="299"/>
            <ac:graphicFrameMk id="9" creationId="{B144FE4D-02AF-4F0D-B78B-67455D1ACC7E}"/>
          </ac:graphicFrameMkLst>
        </pc:graphicFrameChg>
        <pc:graphicFrameChg chg="add mod">
          <ac:chgData name="Olga Šenkeříková" userId="cbedf548-d302-4c23-988d-7b994f3d5925" providerId="ADAL" clId="{378E6E47-1780-457A-9877-4AD650256CCA}" dt="2021-03-08T17:07:34.481" v="1809"/>
          <ac:graphicFrameMkLst>
            <pc:docMk/>
            <pc:sldMk cId="4072248241" sldId="299"/>
            <ac:graphicFrameMk id="10" creationId="{B144FE4D-02AF-4F0D-B78B-67455D1ACC7E}"/>
          </ac:graphicFrameMkLst>
        </pc:graphicFrameChg>
        <pc:graphicFrameChg chg="add mod">
          <ac:chgData name="Olga Šenkeříková" userId="cbedf548-d302-4c23-988d-7b994f3d5925" providerId="ADAL" clId="{378E6E47-1780-457A-9877-4AD650256CCA}" dt="2021-03-09T09:36:24.741" v="1919"/>
          <ac:graphicFrameMkLst>
            <pc:docMk/>
            <pc:sldMk cId="4072248241" sldId="299"/>
            <ac:graphicFrameMk id="11" creationId="{B144FE4D-02AF-4F0D-B78B-67455D1ACC7E}"/>
          </ac:graphicFrameMkLst>
        </pc:graphicFrameChg>
      </pc:sldChg>
      <pc:sldChg chg="del">
        <pc:chgData name="Olga Šenkeříková" userId="cbedf548-d302-4c23-988d-7b994f3d5925" providerId="ADAL" clId="{378E6E47-1780-457A-9877-4AD650256CCA}" dt="2021-03-02T13:35:28.462" v="1772" actId="47"/>
        <pc:sldMkLst>
          <pc:docMk/>
          <pc:sldMk cId="3104370842" sldId="322"/>
        </pc:sldMkLst>
      </pc:sldChg>
      <pc:sldChg chg="del">
        <pc:chgData name="Olga Šenkeříková" userId="cbedf548-d302-4c23-988d-7b994f3d5925" providerId="ADAL" clId="{378E6E47-1780-457A-9877-4AD650256CCA}" dt="2021-03-02T13:35:25.084" v="1771" actId="47"/>
        <pc:sldMkLst>
          <pc:docMk/>
          <pc:sldMk cId="1688841793" sldId="323"/>
        </pc:sldMkLst>
      </pc:sldChg>
      <pc:sldChg chg="del">
        <pc:chgData name="Olga Šenkeříková" userId="cbedf548-d302-4c23-988d-7b994f3d5925" providerId="ADAL" clId="{378E6E47-1780-457A-9877-4AD650256CCA}" dt="2021-03-02T13:35:17.471" v="1768" actId="47"/>
        <pc:sldMkLst>
          <pc:docMk/>
          <pc:sldMk cId="2731745872" sldId="324"/>
        </pc:sldMkLst>
      </pc:sldChg>
      <pc:sldChg chg="del">
        <pc:chgData name="Olga Šenkeříková" userId="cbedf548-d302-4c23-988d-7b994f3d5925" providerId="ADAL" clId="{378E6E47-1780-457A-9877-4AD650256CCA}" dt="2021-03-02T13:35:15.122" v="1767" actId="47"/>
        <pc:sldMkLst>
          <pc:docMk/>
          <pc:sldMk cId="3831541744" sldId="325"/>
        </pc:sldMkLst>
      </pc:sldChg>
      <pc:sldChg chg="del">
        <pc:chgData name="Olga Šenkeříková" userId="cbedf548-d302-4c23-988d-7b994f3d5925" providerId="ADAL" clId="{378E6E47-1780-457A-9877-4AD650256CCA}" dt="2021-03-02T13:35:13.108" v="1766" actId="47"/>
        <pc:sldMkLst>
          <pc:docMk/>
          <pc:sldMk cId="3357473994" sldId="326"/>
        </pc:sldMkLst>
      </pc:sldChg>
      <pc:sldChg chg="del">
        <pc:chgData name="Olga Šenkeříková" userId="cbedf548-d302-4c23-988d-7b994f3d5925" providerId="ADAL" clId="{378E6E47-1780-457A-9877-4AD650256CCA}" dt="2021-03-02T13:35:19.947" v="1769" actId="47"/>
        <pc:sldMkLst>
          <pc:docMk/>
          <pc:sldMk cId="3612513693" sldId="327"/>
        </pc:sldMkLst>
      </pc:sldChg>
      <pc:sldChg chg="del">
        <pc:chgData name="Olga Šenkeříková" userId="cbedf548-d302-4c23-988d-7b994f3d5925" providerId="ADAL" clId="{378E6E47-1780-457A-9877-4AD650256CCA}" dt="2021-03-02T13:35:10.111" v="1765" actId="47"/>
        <pc:sldMkLst>
          <pc:docMk/>
          <pc:sldMk cId="2063015968" sldId="328"/>
        </pc:sldMkLst>
      </pc:sldChg>
      <pc:sldChg chg="addSp delSp modSp mod">
        <pc:chgData name="Olga Šenkeříková" userId="cbedf548-d302-4c23-988d-7b994f3d5925" providerId="ADAL" clId="{378E6E47-1780-457A-9877-4AD650256CCA}" dt="2021-03-02T13:27:38.317" v="1731" actId="1076"/>
        <pc:sldMkLst>
          <pc:docMk/>
          <pc:sldMk cId="1638135270" sldId="329"/>
        </pc:sldMkLst>
        <pc:spChg chg="del">
          <ac:chgData name="Olga Šenkeříková" userId="cbedf548-d302-4c23-988d-7b994f3d5925" providerId="ADAL" clId="{378E6E47-1780-457A-9877-4AD650256CCA}" dt="2021-03-02T13:27:20.852" v="1728" actId="478"/>
          <ac:spMkLst>
            <pc:docMk/>
            <pc:sldMk cId="1638135270" sldId="329"/>
            <ac:spMk id="4" creationId="{6D9F133B-4EFD-4D1C-BE8A-625ED9B7C535}"/>
          </ac:spMkLst>
        </pc:spChg>
        <pc:picChg chg="del">
          <ac:chgData name="Olga Šenkeříková" userId="cbedf548-d302-4c23-988d-7b994f3d5925" providerId="ADAL" clId="{378E6E47-1780-457A-9877-4AD650256CCA}" dt="2021-03-02T13:24:48.124" v="1727" actId="478"/>
          <ac:picMkLst>
            <pc:docMk/>
            <pc:sldMk cId="1638135270" sldId="329"/>
            <ac:picMk id="6" creationId="{2C09C688-8A80-4F18-AC74-F27EB5EAB1FC}"/>
          </ac:picMkLst>
        </pc:picChg>
        <pc:picChg chg="add mod">
          <ac:chgData name="Olga Šenkeříková" userId="cbedf548-d302-4c23-988d-7b994f3d5925" providerId="ADAL" clId="{378E6E47-1780-457A-9877-4AD650256CCA}" dt="2021-03-02T13:27:38.317" v="1731" actId="1076"/>
          <ac:picMkLst>
            <pc:docMk/>
            <pc:sldMk cId="1638135270" sldId="329"/>
            <ac:picMk id="11" creationId="{39C02562-A9C9-4F59-9981-7741A57339C9}"/>
          </ac:picMkLst>
        </pc:picChg>
      </pc:sldChg>
      <pc:sldChg chg="del">
        <pc:chgData name="Olga Šenkeříková" userId="cbedf548-d302-4c23-988d-7b994f3d5925" providerId="ADAL" clId="{378E6E47-1780-457A-9877-4AD650256CCA}" dt="2021-03-02T13:35:21.818" v="1770" actId="47"/>
        <pc:sldMkLst>
          <pc:docMk/>
          <pc:sldMk cId="2403518401" sldId="330"/>
        </pc:sldMkLst>
      </pc:sldChg>
      <pc:sldChg chg="modSp mod">
        <pc:chgData name="Olga Šenkeříková" userId="cbedf548-d302-4c23-988d-7b994f3d5925" providerId="ADAL" clId="{378E6E47-1780-457A-9877-4AD650256CCA}" dt="2021-03-09T10:05:28.479" v="1961" actId="20577"/>
        <pc:sldMkLst>
          <pc:docMk/>
          <pc:sldMk cId="1497779375" sldId="332"/>
        </pc:sldMkLst>
        <pc:spChg chg="mod">
          <ac:chgData name="Olga Šenkeříková" userId="cbedf548-d302-4c23-988d-7b994f3d5925" providerId="ADAL" clId="{378E6E47-1780-457A-9877-4AD650256CCA}" dt="2021-03-02T10:29:26.821" v="1190" actId="20577"/>
          <ac:spMkLst>
            <pc:docMk/>
            <pc:sldMk cId="1497779375" sldId="332"/>
            <ac:spMk id="2" creationId="{0BFE5A58-BD54-4F59-912B-DF9E0B084E2D}"/>
          </ac:spMkLst>
        </pc:spChg>
        <pc:graphicFrameChg chg="mod modGraphic">
          <ac:chgData name="Olga Šenkeříková" userId="cbedf548-d302-4c23-988d-7b994f3d5925" providerId="ADAL" clId="{378E6E47-1780-457A-9877-4AD650256CCA}" dt="2021-03-09T10:05:28.479" v="1961" actId="20577"/>
          <ac:graphicFrameMkLst>
            <pc:docMk/>
            <pc:sldMk cId="1497779375" sldId="332"/>
            <ac:graphicFrameMk id="8" creationId="{273A0C30-DAA6-4C1D-8F29-7B4BF2779985}"/>
          </ac:graphicFrameMkLst>
        </pc:graphicFrameChg>
      </pc:sldChg>
      <pc:sldChg chg="modSp mod">
        <pc:chgData name="Olga Šenkeříková" userId="cbedf548-d302-4c23-988d-7b994f3d5925" providerId="ADAL" clId="{378E6E47-1780-457A-9877-4AD650256CCA}" dt="2021-03-09T09:45:22.818" v="1920" actId="20577"/>
        <pc:sldMkLst>
          <pc:docMk/>
          <pc:sldMk cId="1109143920" sldId="334"/>
        </pc:sldMkLst>
        <pc:spChg chg="mod">
          <ac:chgData name="Olga Šenkeříková" userId="cbedf548-d302-4c23-988d-7b994f3d5925" providerId="ADAL" clId="{378E6E47-1780-457A-9877-4AD650256CCA}" dt="2021-03-02T09:38:11.551" v="474" actId="20577"/>
          <ac:spMkLst>
            <pc:docMk/>
            <pc:sldMk cId="1109143920" sldId="33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9T09:45:22.818" v="1920" actId="20577"/>
          <ac:spMkLst>
            <pc:docMk/>
            <pc:sldMk cId="1109143920" sldId="334"/>
            <ac:spMk id="8" creationId="{7627EA83-1E38-41F1-98F4-F6B94F61B865}"/>
          </ac:spMkLst>
        </pc:spChg>
      </pc:sldChg>
      <pc:sldChg chg="modSp mod">
        <pc:chgData name="Olga Šenkeříková" userId="cbedf548-d302-4c23-988d-7b994f3d5925" providerId="ADAL" clId="{378E6E47-1780-457A-9877-4AD650256CCA}" dt="2021-03-02T10:04:32.184" v="758" actId="113"/>
        <pc:sldMkLst>
          <pc:docMk/>
          <pc:sldMk cId="3916403882" sldId="336"/>
        </pc:sldMkLst>
        <pc:spChg chg="mod">
          <ac:chgData name="Olga Šenkeříková" userId="cbedf548-d302-4c23-988d-7b994f3d5925" providerId="ADAL" clId="{378E6E47-1780-457A-9877-4AD650256CCA}" dt="2021-03-02T10:04:32.184" v="758" actId="113"/>
          <ac:spMkLst>
            <pc:docMk/>
            <pc:sldMk cId="3916403882" sldId="336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378E6E47-1780-457A-9877-4AD650256CCA}" dt="2021-03-02T10:05:47.312" v="759" actId="47"/>
        <pc:sldMkLst>
          <pc:docMk/>
          <pc:sldMk cId="2742543365" sldId="337"/>
        </pc:sldMkLst>
      </pc:sldChg>
      <pc:sldChg chg="modSp del mod">
        <pc:chgData name="Olga Šenkeříková" userId="cbedf548-d302-4c23-988d-7b994f3d5925" providerId="ADAL" clId="{378E6E47-1780-457A-9877-4AD650256CCA}" dt="2021-03-02T11:08:27.822" v="1406" actId="47"/>
        <pc:sldMkLst>
          <pc:docMk/>
          <pc:sldMk cId="2941169417" sldId="339"/>
        </pc:sldMkLst>
        <pc:spChg chg="mod">
          <ac:chgData name="Olga Šenkeříková" userId="cbedf548-d302-4c23-988d-7b994f3d5925" providerId="ADAL" clId="{378E6E47-1780-457A-9877-4AD650256CCA}" dt="2021-03-02T09:29:52.709" v="310" actId="20577"/>
          <ac:spMkLst>
            <pc:docMk/>
            <pc:sldMk cId="2941169417" sldId="339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9T10:05:49.923" v="1963" actId="20577"/>
        <pc:sldMkLst>
          <pc:docMk/>
          <pc:sldMk cId="2049692831" sldId="341"/>
        </pc:sldMkLst>
        <pc:spChg chg="mod">
          <ac:chgData name="Olga Šenkeříková" userId="cbedf548-d302-4c23-988d-7b994f3d5925" providerId="ADAL" clId="{378E6E47-1780-457A-9877-4AD650256CCA}" dt="2021-03-02T11:07:02.729" v="1363" actId="20577"/>
          <ac:spMkLst>
            <pc:docMk/>
            <pc:sldMk cId="2049692831" sldId="341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9T10:05:49.923" v="1963" actId="20577"/>
          <ac:spMkLst>
            <pc:docMk/>
            <pc:sldMk cId="2049692831" sldId="341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378E6E47-1780-457A-9877-4AD650256CCA}" dt="2021-03-02T11:08:29.444" v="1407" actId="47"/>
        <pc:sldMkLst>
          <pc:docMk/>
          <pc:sldMk cId="1136019559" sldId="342"/>
        </pc:sldMkLst>
      </pc:sldChg>
      <pc:sldChg chg="del">
        <pc:chgData name="Olga Šenkeříková" userId="cbedf548-d302-4c23-988d-7b994f3d5925" providerId="ADAL" clId="{378E6E47-1780-457A-9877-4AD650256CCA}" dt="2021-03-02T11:08:30.278" v="1408" actId="47"/>
        <pc:sldMkLst>
          <pc:docMk/>
          <pc:sldMk cId="2440288827" sldId="343"/>
        </pc:sldMkLst>
      </pc:sldChg>
      <pc:sldChg chg="del">
        <pc:chgData name="Olga Šenkeříková" userId="cbedf548-d302-4c23-988d-7b994f3d5925" providerId="ADAL" clId="{378E6E47-1780-457A-9877-4AD650256CCA}" dt="2021-03-02T11:08:31.025" v="1409" actId="47"/>
        <pc:sldMkLst>
          <pc:docMk/>
          <pc:sldMk cId="740517289" sldId="345"/>
        </pc:sldMkLst>
      </pc:sldChg>
      <pc:sldChg chg="del">
        <pc:chgData name="Olga Šenkeříková" userId="cbedf548-d302-4c23-988d-7b994f3d5925" providerId="ADAL" clId="{378E6E47-1780-457A-9877-4AD650256CCA}" dt="2021-03-02T11:08:31.986" v="1410" actId="47"/>
        <pc:sldMkLst>
          <pc:docMk/>
          <pc:sldMk cId="2606119634" sldId="346"/>
        </pc:sldMkLst>
      </pc:sldChg>
      <pc:sldChg chg="del">
        <pc:chgData name="Olga Šenkeříková" userId="cbedf548-d302-4c23-988d-7b994f3d5925" providerId="ADAL" clId="{378E6E47-1780-457A-9877-4AD650256CCA}" dt="2021-03-02T11:08:32.872" v="1411" actId="47"/>
        <pc:sldMkLst>
          <pc:docMk/>
          <pc:sldMk cId="4216199064" sldId="347"/>
        </pc:sldMkLst>
      </pc:sldChg>
      <pc:sldChg chg="new del">
        <pc:chgData name="Olga Šenkeříková" userId="cbedf548-d302-4c23-988d-7b994f3d5925" providerId="ADAL" clId="{378E6E47-1780-457A-9877-4AD650256CCA}" dt="2021-03-02T10:05:59.194" v="762" actId="47"/>
        <pc:sldMkLst>
          <pc:docMk/>
          <pc:sldMk cId="1699938115" sldId="348"/>
        </pc:sldMkLst>
      </pc:sldChg>
      <pc:sldChg chg="modSp add mod">
        <pc:chgData name="Olga Šenkeříková" userId="cbedf548-d302-4c23-988d-7b994f3d5925" providerId="ADAL" clId="{378E6E47-1780-457A-9877-4AD650256CCA}" dt="2021-03-02T10:10:50.471" v="868" actId="20577"/>
        <pc:sldMkLst>
          <pc:docMk/>
          <pc:sldMk cId="460753839" sldId="349"/>
        </pc:sldMkLst>
        <pc:spChg chg="mod">
          <ac:chgData name="Olga Šenkeříková" userId="cbedf548-d302-4c23-988d-7b994f3d5925" providerId="ADAL" clId="{378E6E47-1780-457A-9877-4AD650256CCA}" dt="2021-03-02T10:10:50.471" v="868" actId="20577"/>
          <ac:spMkLst>
            <pc:docMk/>
            <pc:sldMk cId="460753839" sldId="349"/>
            <ac:spMk id="7" creationId="{00000000-0000-0000-0000-000000000000}"/>
          </ac:spMkLst>
        </pc:spChg>
      </pc:sldChg>
      <pc:sldChg chg="new del">
        <pc:chgData name="Olga Šenkeříková" userId="cbedf548-d302-4c23-988d-7b994f3d5925" providerId="ADAL" clId="{378E6E47-1780-457A-9877-4AD650256CCA}" dt="2021-03-02T13:31:32.287" v="1748" actId="47"/>
        <pc:sldMkLst>
          <pc:docMk/>
          <pc:sldMk cId="764733885" sldId="350"/>
        </pc:sldMkLst>
      </pc:sldChg>
      <pc:sldChg chg="addSp delSp modSp add mod">
        <pc:chgData name="Olga Šenkeříková" userId="cbedf548-d302-4c23-988d-7b994f3d5925" providerId="ADAL" clId="{378E6E47-1780-457A-9877-4AD650256CCA}" dt="2021-03-02T13:32:03.781" v="1752" actId="1076"/>
        <pc:sldMkLst>
          <pc:docMk/>
          <pc:sldMk cId="652829618" sldId="351"/>
        </pc:sldMkLst>
        <pc:picChg chg="add mod">
          <ac:chgData name="Olga Šenkeříková" userId="cbedf548-d302-4c23-988d-7b994f3d5925" providerId="ADAL" clId="{378E6E47-1780-457A-9877-4AD650256CCA}" dt="2021-03-02T13:32:03.781" v="1752" actId="1076"/>
          <ac:picMkLst>
            <pc:docMk/>
            <pc:sldMk cId="652829618" sldId="351"/>
            <ac:picMk id="5" creationId="{B9217DE2-759F-4152-B37F-8E5EEE084C4C}"/>
          </ac:picMkLst>
        </pc:picChg>
        <pc:picChg chg="del">
          <ac:chgData name="Olga Šenkeříková" userId="cbedf548-d302-4c23-988d-7b994f3d5925" providerId="ADAL" clId="{378E6E47-1780-457A-9877-4AD650256CCA}" dt="2021-03-02T13:31:34.531" v="1749" actId="478"/>
          <ac:picMkLst>
            <pc:docMk/>
            <pc:sldMk cId="652829618" sldId="351"/>
            <ac:picMk id="12" creationId="{F5FD76AC-687A-47CD-B11C-A8AE6B3BB469}"/>
          </ac:picMkLst>
        </pc:picChg>
      </pc:sldChg>
      <pc:sldChg chg="addSp delSp modSp add mod ord">
        <pc:chgData name="Olga Šenkeříková" userId="cbedf548-d302-4c23-988d-7b994f3d5925" providerId="ADAL" clId="{378E6E47-1780-457A-9877-4AD650256CCA}" dt="2021-03-09T10:09:12.630" v="1967"/>
        <pc:sldMkLst>
          <pc:docMk/>
          <pc:sldMk cId="3627746270" sldId="352"/>
        </pc:sldMkLst>
        <pc:picChg chg="del">
          <ac:chgData name="Olga Šenkeříková" userId="cbedf548-d302-4c23-988d-7b994f3d5925" providerId="ADAL" clId="{378E6E47-1780-457A-9877-4AD650256CCA}" dt="2021-03-02T13:32:12.463" v="1754" actId="478"/>
          <ac:picMkLst>
            <pc:docMk/>
            <pc:sldMk cId="3627746270" sldId="352"/>
            <ac:picMk id="5" creationId="{B9217DE2-759F-4152-B37F-8E5EEE084C4C}"/>
          </ac:picMkLst>
        </pc:picChg>
        <pc:picChg chg="add mod">
          <ac:chgData name="Olga Šenkeříková" userId="cbedf548-d302-4c23-988d-7b994f3d5925" providerId="ADAL" clId="{378E6E47-1780-457A-9877-4AD650256CCA}" dt="2021-03-02T13:32:51.002" v="1757" actId="1076"/>
          <ac:picMkLst>
            <pc:docMk/>
            <pc:sldMk cId="3627746270" sldId="352"/>
            <ac:picMk id="6" creationId="{CE3F8BE6-15B3-4A03-A193-3A54E08685B7}"/>
          </ac:picMkLst>
        </pc:picChg>
      </pc:sldChg>
      <pc:sldChg chg="addSp delSp modSp add mod">
        <pc:chgData name="Olga Šenkeříková" userId="cbedf548-d302-4c23-988d-7b994f3d5925" providerId="ADAL" clId="{378E6E47-1780-457A-9877-4AD650256CCA}" dt="2021-03-02T13:33:42.873" v="1762" actId="1076"/>
        <pc:sldMkLst>
          <pc:docMk/>
          <pc:sldMk cId="2437335059" sldId="353"/>
        </pc:sldMkLst>
        <pc:picChg chg="add mod">
          <ac:chgData name="Olga Šenkeříková" userId="cbedf548-d302-4c23-988d-7b994f3d5925" providerId="ADAL" clId="{378E6E47-1780-457A-9877-4AD650256CCA}" dt="2021-03-02T13:33:42.873" v="1762" actId="1076"/>
          <ac:picMkLst>
            <pc:docMk/>
            <pc:sldMk cId="2437335059" sldId="353"/>
            <ac:picMk id="5" creationId="{3C64472D-02D4-4FD6-9489-0FB7AC4FB8FF}"/>
          </ac:picMkLst>
        </pc:picChg>
        <pc:picChg chg="del">
          <ac:chgData name="Olga Šenkeříková" userId="cbedf548-d302-4c23-988d-7b994f3d5925" providerId="ADAL" clId="{378E6E47-1780-457A-9877-4AD650256CCA}" dt="2021-03-02T13:33:29.294" v="1759" actId="478"/>
          <ac:picMkLst>
            <pc:docMk/>
            <pc:sldMk cId="2437335059" sldId="353"/>
            <ac:picMk id="6" creationId="{CE3F8BE6-15B3-4A03-A193-3A54E08685B7}"/>
          </ac:picMkLst>
        </pc:picChg>
      </pc:sldChg>
    </pc:docChg>
  </pc:docChgLst>
  <pc:docChgLst>
    <pc:chgData name="Olga Šenkeříková" userId="cbedf548-d302-4c23-988d-7b994f3d5925" providerId="ADAL" clId="{3FEBA94B-C101-4880-837D-032C63C9435B}"/>
    <pc:docChg chg="undo custSel delSld modSld">
      <pc:chgData name="Olga Šenkeříková" userId="cbedf548-d302-4c23-988d-7b994f3d5925" providerId="ADAL" clId="{3FEBA94B-C101-4880-837D-032C63C9435B}" dt="2022-01-05T15:27:12.015" v="369" actId="47"/>
      <pc:docMkLst>
        <pc:docMk/>
      </pc:docMkLst>
      <pc:sldChg chg="modSp mod">
        <pc:chgData name="Olga Šenkeříková" userId="cbedf548-d302-4c23-988d-7b994f3d5925" providerId="ADAL" clId="{3FEBA94B-C101-4880-837D-032C63C9435B}" dt="2022-01-03T09:07:47.726" v="7" actId="20577"/>
        <pc:sldMkLst>
          <pc:docMk/>
          <pc:sldMk cId="0" sldId="260"/>
        </pc:sldMkLst>
        <pc:spChg chg="mod">
          <ac:chgData name="Olga Šenkeříková" userId="cbedf548-d302-4c23-988d-7b994f3d5925" providerId="ADAL" clId="{3FEBA94B-C101-4880-837D-032C63C9435B}" dt="2022-01-03T09:07:47.726" v="7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3FEBA94B-C101-4880-837D-032C63C9435B}" dt="2022-01-03T09:07:39.203" v="1" actId="20577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09:45.846" v="73" actId="20577"/>
        <pc:sldMkLst>
          <pc:docMk/>
          <pc:sldMk cId="0" sldId="263"/>
        </pc:sldMkLst>
        <pc:spChg chg="mod">
          <ac:chgData name="Olga Šenkeříková" userId="cbedf548-d302-4c23-988d-7b994f3d5925" providerId="ADAL" clId="{3FEBA94B-C101-4880-837D-032C63C9435B}" dt="2022-01-03T09:09:45.846" v="73" actId="20577"/>
          <ac:spMkLst>
            <pc:docMk/>
            <pc:sldMk cId="0" sldId="263"/>
            <ac:spMk id="7" creationId="{00000000-0000-0000-0000-000000000000}"/>
          </ac:spMkLst>
        </pc:spChg>
      </pc:sldChg>
      <pc:sldChg chg="modSp del mod">
        <pc:chgData name="Olga Šenkeříková" userId="cbedf548-d302-4c23-988d-7b994f3d5925" providerId="ADAL" clId="{3FEBA94B-C101-4880-837D-032C63C9435B}" dt="2022-01-05T15:27:09.642" v="368" actId="47"/>
        <pc:sldMkLst>
          <pc:docMk/>
          <pc:sldMk cId="3076665747" sldId="264"/>
        </pc:sldMkLst>
        <pc:spChg chg="mod">
          <ac:chgData name="Olga Šenkeříková" userId="cbedf548-d302-4c23-988d-7b994f3d5925" providerId="ADAL" clId="{3FEBA94B-C101-4880-837D-032C63C9435B}" dt="2022-01-03T09:10:07.568" v="75" actId="20577"/>
          <ac:spMkLst>
            <pc:docMk/>
            <pc:sldMk cId="3076665747" sldId="26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FEBA94B-C101-4880-837D-032C63C9435B}" dt="2022-01-03T09:10:32.524" v="95" actId="20577"/>
          <ac:spMkLst>
            <pc:docMk/>
            <pc:sldMk cId="3076665747" sldId="264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31:54.864" v="344" actId="20577"/>
        <pc:sldMkLst>
          <pc:docMk/>
          <pc:sldMk cId="2172617486" sldId="267"/>
        </pc:sldMkLst>
        <pc:spChg chg="mod">
          <ac:chgData name="Olga Šenkeříková" userId="cbedf548-d302-4c23-988d-7b994f3d5925" providerId="ADAL" clId="{3FEBA94B-C101-4880-837D-032C63C9435B}" dt="2022-01-03T09:31:54.864" v="344" actId="20577"/>
          <ac:spMkLst>
            <pc:docMk/>
            <pc:sldMk cId="2172617486" sldId="26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10:47.151" v="97" actId="20577"/>
        <pc:sldMkLst>
          <pc:docMk/>
          <pc:sldMk cId="4227278047" sldId="271"/>
        </pc:sldMkLst>
        <pc:spChg chg="mod">
          <ac:chgData name="Olga Šenkeříková" userId="cbedf548-d302-4c23-988d-7b994f3d5925" providerId="ADAL" clId="{3FEBA94B-C101-4880-837D-032C63C9435B}" dt="2022-01-03T09:10:47.151" v="97" actId="20577"/>
          <ac:spMkLst>
            <pc:docMk/>
            <pc:sldMk cId="4227278047" sldId="271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11:09.625" v="117" actId="20577"/>
        <pc:sldMkLst>
          <pc:docMk/>
          <pc:sldMk cId="18130770" sldId="272"/>
        </pc:sldMkLst>
        <pc:spChg chg="mod">
          <ac:chgData name="Olga Šenkeříková" userId="cbedf548-d302-4c23-988d-7b994f3d5925" providerId="ADAL" clId="{3FEBA94B-C101-4880-837D-032C63C9435B}" dt="2022-01-03T09:11:09.625" v="117" actId="20577"/>
          <ac:spMkLst>
            <pc:docMk/>
            <pc:sldMk cId="18130770" sldId="272"/>
            <ac:spMk id="6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15:40.237" v="148" actId="108"/>
        <pc:sldMkLst>
          <pc:docMk/>
          <pc:sldMk cId="2751318947" sldId="273"/>
        </pc:sldMkLst>
        <pc:spChg chg="mod">
          <ac:chgData name="Olga Šenkeříková" userId="cbedf548-d302-4c23-988d-7b994f3d5925" providerId="ADAL" clId="{3FEBA94B-C101-4880-837D-032C63C9435B}" dt="2022-01-03T09:15:40.237" v="148" actId="108"/>
          <ac:spMkLst>
            <pc:docMk/>
            <pc:sldMk cId="2751318947" sldId="273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28:04.786" v="271" actId="20577"/>
        <pc:sldMkLst>
          <pc:docMk/>
          <pc:sldMk cId="3681649461" sldId="274"/>
        </pc:sldMkLst>
        <pc:spChg chg="mod">
          <ac:chgData name="Olga Šenkeříková" userId="cbedf548-d302-4c23-988d-7b994f3d5925" providerId="ADAL" clId="{3FEBA94B-C101-4880-837D-032C63C9435B}" dt="2022-01-03T09:25:27.191" v="220" actId="20577"/>
          <ac:spMkLst>
            <pc:docMk/>
            <pc:sldMk cId="3681649461" sldId="27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FEBA94B-C101-4880-837D-032C63C9435B}" dt="2022-01-03T09:28:04.786" v="271" actId="20577"/>
          <ac:spMkLst>
            <pc:docMk/>
            <pc:sldMk cId="3681649461" sldId="274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34:57.760" v="367" actId="20577"/>
        <pc:sldMkLst>
          <pc:docMk/>
          <pc:sldMk cId="2402233094" sldId="286"/>
        </pc:sldMkLst>
        <pc:spChg chg="mod">
          <ac:chgData name="Olga Šenkeříková" userId="cbedf548-d302-4c23-988d-7b994f3d5925" providerId="ADAL" clId="{3FEBA94B-C101-4880-837D-032C63C9435B}" dt="2022-01-03T09:34:57.760" v="367" actId="20577"/>
          <ac:spMkLst>
            <pc:docMk/>
            <pc:sldMk cId="2402233094" sldId="28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32:08.564" v="346" actId="20577"/>
        <pc:sldMkLst>
          <pc:docMk/>
          <pc:sldMk cId="3194305511" sldId="287"/>
        </pc:sldMkLst>
        <pc:spChg chg="mod">
          <ac:chgData name="Olga Šenkeříková" userId="cbedf548-d302-4c23-988d-7b994f3d5925" providerId="ADAL" clId="{3FEBA94B-C101-4880-837D-032C63C9435B}" dt="2022-01-03T09:32:08.564" v="346" actId="20577"/>
          <ac:spMkLst>
            <pc:docMk/>
            <pc:sldMk cId="3194305511" sldId="287"/>
            <ac:spMk id="10" creationId="{00000000-0000-0000-0000-000000000000}"/>
          </ac:spMkLst>
        </pc:spChg>
      </pc:sldChg>
      <pc:sldChg chg="del">
        <pc:chgData name="Olga Šenkeříková" userId="cbedf548-d302-4c23-988d-7b994f3d5925" providerId="ADAL" clId="{3FEBA94B-C101-4880-837D-032C63C9435B}" dt="2022-01-05T15:27:12.015" v="369" actId="47"/>
        <pc:sldMkLst>
          <pc:docMk/>
          <pc:sldMk cId="4072248241" sldId="299"/>
        </pc:sldMkLst>
      </pc:sldChg>
      <pc:sldChg chg="modSp mod">
        <pc:chgData name="Olga Šenkeříková" userId="cbedf548-d302-4c23-988d-7b994f3d5925" providerId="ADAL" clId="{3FEBA94B-C101-4880-837D-032C63C9435B}" dt="2022-01-03T09:31:26.266" v="342" actId="20577"/>
        <pc:sldMkLst>
          <pc:docMk/>
          <pc:sldMk cId="1497779375" sldId="332"/>
        </pc:sldMkLst>
        <pc:spChg chg="mod">
          <ac:chgData name="Olga Šenkeříková" userId="cbedf548-d302-4c23-988d-7b994f3d5925" providerId="ADAL" clId="{3FEBA94B-C101-4880-837D-032C63C9435B}" dt="2022-01-03T09:31:26.266" v="342" actId="20577"/>
          <ac:spMkLst>
            <pc:docMk/>
            <pc:sldMk cId="1497779375" sldId="332"/>
            <ac:spMk id="2" creationId="{0BFE5A58-BD54-4F59-912B-DF9E0B084E2D}"/>
          </ac:spMkLst>
        </pc:spChg>
        <pc:graphicFrameChg chg="modGraphic">
          <ac:chgData name="Olga Šenkeříková" userId="cbedf548-d302-4c23-988d-7b994f3d5925" providerId="ADAL" clId="{3FEBA94B-C101-4880-837D-032C63C9435B}" dt="2022-01-03T09:31:21.343" v="340" actId="20577"/>
          <ac:graphicFrameMkLst>
            <pc:docMk/>
            <pc:sldMk cId="1497779375" sldId="332"/>
            <ac:graphicFrameMk id="8" creationId="{273A0C30-DAA6-4C1D-8F29-7B4BF2779985}"/>
          </ac:graphicFrameMkLst>
        </pc:graphicFrameChg>
      </pc:sldChg>
      <pc:sldChg chg="modSp mod">
        <pc:chgData name="Olga Šenkeříková" userId="cbedf548-d302-4c23-988d-7b994f3d5925" providerId="ADAL" clId="{3FEBA94B-C101-4880-837D-032C63C9435B}" dt="2022-01-03T09:12:37.389" v="118" actId="123"/>
        <pc:sldMkLst>
          <pc:docMk/>
          <pc:sldMk cId="1109143920" sldId="334"/>
        </pc:sldMkLst>
        <pc:spChg chg="mod">
          <ac:chgData name="Olga Šenkeříková" userId="cbedf548-d302-4c23-988d-7b994f3d5925" providerId="ADAL" clId="{3FEBA94B-C101-4880-837D-032C63C9435B}" dt="2022-01-03T09:12:37.389" v="118" actId="123"/>
          <ac:spMkLst>
            <pc:docMk/>
            <pc:sldMk cId="1109143920" sldId="334"/>
            <ac:spMk id="8" creationId="{7627EA83-1E38-41F1-98F4-F6B94F61B865}"/>
          </ac:spMkLst>
        </pc:spChg>
      </pc:sldChg>
      <pc:sldChg chg="modSp mod">
        <pc:chgData name="Olga Šenkeříková" userId="cbedf548-d302-4c23-988d-7b994f3d5925" providerId="ADAL" clId="{3FEBA94B-C101-4880-837D-032C63C9435B}" dt="2022-01-03T09:20:28.109" v="215" actId="20577"/>
        <pc:sldMkLst>
          <pc:docMk/>
          <pc:sldMk cId="3916403882" sldId="336"/>
        </pc:sldMkLst>
        <pc:spChg chg="mod">
          <ac:chgData name="Olga Šenkeříková" userId="cbedf548-d302-4c23-988d-7b994f3d5925" providerId="ADAL" clId="{3FEBA94B-C101-4880-837D-032C63C9435B}" dt="2022-01-03T09:20:28.109" v="215" actId="20577"/>
          <ac:spMkLst>
            <pc:docMk/>
            <pc:sldMk cId="3916403882" sldId="33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FEBA94B-C101-4880-837D-032C63C9435B}" dt="2022-01-03T09:25:08.068" v="218" actId="123"/>
        <pc:sldMkLst>
          <pc:docMk/>
          <pc:sldMk cId="460753839" sldId="349"/>
        </pc:sldMkLst>
        <pc:spChg chg="mod">
          <ac:chgData name="Olga Šenkeříková" userId="cbedf548-d302-4c23-988d-7b994f3d5925" providerId="ADAL" clId="{3FEBA94B-C101-4880-837D-032C63C9435B}" dt="2022-01-03T09:25:08.068" v="218" actId="123"/>
          <ac:spMkLst>
            <pc:docMk/>
            <pc:sldMk cId="460753839" sldId="349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B0BE00-0E0F-4E37-9D65-21BC8A3AF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578612-5A7B-482D-885B-68C447BC7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E4BA4-A515-4F2F-9F12-77DC5CBC72F1}" type="datetimeFigureOut">
              <a:rPr lang="cs-CZ" smtClean="0"/>
              <a:t>05.01.2022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2F1C0D-D3AD-4C8D-B611-1967D6DB11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1F8E7E-B01D-4DFA-B5D9-509D98233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275D-089B-46D6-992A-D80122ADEF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4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06EA-5CA7-426B-A2C9-FF08F75067A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luhacovskezalesi.cz/rozvoj-komunitne-vedeny-mistni-rozvoj-clld/aktualni-vyzvy-pr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mailto:senkerikova@luhacovskezalesi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Seminář pro žadatele</a:t>
            </a:r>
          </a:p>
          <a:p>
            <a:r>
              <a:rPr lang="cs-CZ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04. 01. 2022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VÝZVA Č. 9 PRV 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MAS LUHAČOVSKÉ ZÁLESÍ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2FC070-5433-4024-96F4-6953CAE10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DB42A8-663B-40FE-9E29-94E8C3BCB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E9633C-FED7-47F5-8741-CAA95A392C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80740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	</a:t>
            </a:r>
            <a:r>
              <a:rPr lang="cs-CZ" dirty="0">
                <a:solidFill>
                  <a:srgbClr val="00B050"/>
                </a:solidFill>
              </a:rPr>
              <a:t>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cs-CZ" sz="1500" b="1" i="1" dirty="0"/>
              <a:t>Povinné přílohy předkládané k Žádosti o dotaci na MAS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500" dirty="0"/>
              <a:t>prohlášení o realizaci projektu v souladu s plánem/programem/strategií rozvoje obce/obcí (strategického rozvojového dokumentu), v případě žadatele svazek obcí lze akceptovat i soulad s programem/plánem/strategií rozvoje svazku obcí (viz </a:t>
            </a:r>
            <a:r>
              <a:rPr lang="cs-CZ" sz="1500" b="1" dirty="0"/>
              <a:t>Příloha 21</a:t>
            </a:r>
            <a:r>
              <a:rPr lang="cs-CZ" sz="1500" dirty="0"/>
              <a:t>),</a:t>
            </a:r>
          </a:p>
          <a:p>
            <a:pPr algn="just"/>
            <a:r>
              <a:rPr lang="cs-CZ" sz="1500" b="1" dirty="0"/>
              <a:t>v případě mateřské školy informativní výpis z rejstříku škol a školských zařízení </a:t>
            </a:r>
            <a:r>
              <a:rPr lang="cs-CZ" sz="1500" dirty="0"/>
              <a:t>obsahující aktuální kapacitu zařízení https://rejstriky.msmt.cz/rejskol/ (nesmí být starší než 30 kalendářních dní před podáním Žádosti o dotaci na MAS). </a:t>
            </a:r>
          </a:p>
          <a:p>
            <a:pPr marL="284400" indent="-284400">
              <a:spcBef>
                <a:spcPts val="360"/>
              </a:spcBef>
            </a:pPr>
            <a:endParaRPr lang="cs-CZ" sz="1500" dirty="0">
              <a:solidFill>
                <a:srgbClr val="FF0000"/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cs-CZ" sz="1500" b="1" i="1" dirty="0"/>
              <a:t>Další přílohy společné pro všechny </a:t>
            </a:r>
            <a:r>
              <a:rPr lang="cs-CZ" sz="1500" b="1" i="1" dirty="0" err="1"/>
              <a:t>Fiche</a:t>
            </a:r>
            <a:r>
              <a:rPr lang="cs-CZ" sz="1500" b="1" i="1" dirty="0"/>
              <a:t> dle pravidel 19.2.1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povolení </a:t>
            </a:r>
            <a:r>
              <a:rPr lang="cs-CZ" sz="1500" dirty="0"/>
              <a:t>stavebního úřadu k datu podání žádosti o dotaci na MAS platné, nejpozději ke dni registrace na SZIF pravomocné (je-li relevantní stavba)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projektová dokumentace stavebním úřadem ověřená </a:t>
            </a:r>
            <a:r>
              <a:rPr lang="cs-CZ" sz="1500" dirty="0"/>
              <a:t>(viz výše)</a:t>
            </a:r>
            <a:endParaRPr lang="cs-CZ" sz="1500" b="1" dirty="0"/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půdorys</a:t>
            </a:r>
            <a:r>
              <a:rPr lang="cs-CZ" sz="1500" dirty="0"/>
              <a:t> stavby/půdorys technologie s vyznačením rozměrů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katastrální mapa </a:t>
            </a:r>
            <a:r>
              <a:rPr lang="cs-CZ" sz="1500" dirty="0"/>
              <a:t>s vyznačením lokalizace předmětu dotace v odpovídajícím měřítku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posouzení finančního zdraví (</a:t>
            </a:r>
            <a:r>
              <a:rPr lang="cs-CZ" sz="1500" dirty="0"/>
              <a:t>nevztahuje na: obce, svazky obcí, příspěvkové organizace atd.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  <a:r>
              <a:rPr lang="cs-CZ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kategorie podniku </a:t>
            </a:r>
            <a:r>
              <a:rPr lang="cs-CZ" sz="1500" dirty="0"/>
              <a:t>podle velikosti (Příloha 5 Pravidel 19.2.1)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znalecký posudek </a:t>
            </a:r>
            <a:r>
              <a:rPr lang="cs-CZ" sz="1500" dirty="0"/>
              <a:t>k nemovitosti max. 6 měsíců před podáním žádosti o dotaci na MAS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fotodokumentace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přílohy stanovené MAS </a:t>
            </a:r>
            <a:r>
              <a:rPr lang="cs-CZ" sz="1500" dirty="0"/>
              <a:t>(potvrzení konzultací a účasti na webináři)</a:t>
            </a:r>
            <a:endParaRPr lang="cs-CZ" sz="15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4A0292-BA77-4E31-B4DE-A7ECBB32F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1519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438194-8DA5-47AA-8DC6-0C6EA5560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A4BE7-A7E0-411C-B233-589762F4F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E5A58-BD54-4F59-912B-DF9E0B0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77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Preferenční kritéria – min. 60 b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273A0C30-DAA6-4C1D-8F29-7B4BF2779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959367"/>
              </p:ext>
            </p:extLst>
          </p:nvPr>
        </p:nvGraphicFramePr>
        <p:xfrm>
          <a:off x="1475656" y="1839091"/>
          <a:ext cx="5904656" cy="3059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0753">
                  <a:extLst>
                    <a:ext uri="{9D8B030D-6E8A-4147-A177-3AD203B41FA5}">
                      <a16:colId xmlns:a16="http://schemas.microsoft.com/office/drawing/2014/main" val="1098222560"/>
                    </a:ext>
                  </a:extLst>
                </a:gridCol>
                <a:gridCol w="793903">
                  <a:extLst>
                    <a:ext uri="{9D8B030D-6E8A-4147-A177-3AD203B41FA5}">
                      <a16:colId xmlns:a16="http://schemas.microsoft.com/office/drawing/2014/main" val="2333604678"/>
                    </a:ext>
                  </a:extLst>
                </a:gridCol>
              </a:tblGrid>
              <a:tr h="2781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DOBA REALIZACE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14345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Doba realizace do 6 měsíců včetně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40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214447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Doba realizace do 12 měsíců včetně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15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7840229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Doba realizace za více než 12 měsíců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0 b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473279"/>
                  </a:ext>
                </a:extLst>
              </a:tr>
              <a:tr h="2781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SPOLUPRÁCE PŘI PŘÍPRAVĚ PROJEKTU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06821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(seminář + konzultace)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45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955771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Ano, částečně (seminář nebo konzultace)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15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604089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30757"/>
                  </a:ext>
                </a:extLst>
              </a:tr>
              <a:tr h="278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PROJEKTY PRVOŽADATELŮ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23434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Prvožadatel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1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9720089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Není splněna podmínka prvožadatele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0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37689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17DFC8E4-947F-4213-9145-98E0BD8C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A86F61-C1C6-4A25-8996-4E194495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A2973C-62C9-4B80-B842-7A92B2A32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Picture 2" descr="J:\HLAV_PAPIRY\zapati_PPT_LZ-MEDIA.PNG">
            <a:extLst>
              <a:ext uri="{FF2B5EF4-FFF2-40B4-BE49-F238E27FC236}">
                <a16:creationId xmlns:a16="http://schemas.microsoft.com/office/drawing/2014/main" id="{A5D22D0F-DD9E-4540-8B68-7FB74351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101355-1FFF-4853-AE0A-5EB951951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72" y="5923497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80740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	</a:t>
            </a:r>
            <a:r>
              <a:rPr lang="cs-CZ" dirty="0">
                <a:solidFill>
                  <a:srgbClr val="00B050"/>
                </a:solidFill>
              </a:rPr>
              <a:t>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cs-CZ" sz="1800" b="1" dirty="0"/>
              <a:t>Podpora ve dvou režimech: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De minimis</a:t>
            </a:r>
          </a:p>
          <a:p>
            <a:pPr lvl="2">
              <a:lnSpc>
                <a:spcPct val="80000"/>
              </a:lnSpc>
            </a:pPr>
            <a:r>
              <a:rPr lang="cs-CZ" sz="1400" dirty="0"/>
              <a:t>doložení Prohlášení de minimis k podpisu Dohody,</a:t>
            </a:r>
          </a:p>
          <a:p>
            <a:pPr lvl="2">
              <a:lnSpc>
                <a:spcPct val="80000"/>
              </a:lnSpc>
            </a:pPr>
            <a:r>
              <a:rPr lang="cs-CZ" sz="1400" dirty="0"/>
              <a:t>za 3 libovolně po sobě jdoucí  jednoletá účetní období nesmí překročit částku 200 000 EUR</a:t>
            </a:r>
          </a:p>
          <a:p>
            <a:pPr lvl="2">
              <a:lnSpc>
                <a:spcPct val="80000"/>
              </a:lnSpc>
            </a:pPr>
            <a:endParaRPr lang="cs-CZ" sz="14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Režim nezakládající veřejnou podporu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cs-CZ" sz="1400" dirty="0"/>
          </a:p>
          <a:p>
            <a:pPr lvl="2">
              <a:lnSpc>
                <a:spcPct val="80000"/>
              </a:lnSpc>
            </a:pPr>
            <a:endParaRPr lang="cs-CZ" sz="1400" b="1" dirty="0"/>
          </a:p>
          <a:p>
            <a:pPr marL="285750" lvl="1">
              <a:lnSpc>
                <a:spcPct val="80000"/>
              </a:lnSpc>
            </a:pPr>
            <a:endParaRPr lang="cs-CZ" sz="15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4A0292-BA77-4E31-B4DE-A7ECBB32F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1519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438194-8DA5-47AA-8DC6-0C6EA5560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A4BE7-A7E0-411C-B233-589762F4F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82214" y="978046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Dotaci nelze poskytnout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pořízení použitého movitého majetku</a:t>
            </a:r>
          </a:p>
          <a:p>
            <a:r>
              <a:rPr lang="cs-CZ" sz="1800" dirty="0"/>
              <a:t>daň z přidané hodnoty u plátců DPH za předpokladu, že si mohou DPH nárokovat u finančního úřadu</a:t>
            </a:r>
          </a:p>
          <a:p>
            <a:r>
              <a:rPr lang="cs-CZ" sz="1800" dirty="0"/>
              <a:t>dotační poradenství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DD7F35-EA83-4615-A815-D6B4DD2BC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F58EB7-4F83-4916-9116-EDECED538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E694B5-9C6B-464E-B164-FC5043322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Obecné informace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93" y="0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6B707F-C7EC-4BF9-9E9F-791B317E4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867600C-40E4-436D-B031-6C0AA85FA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B89952-6A31-467D-A00F-1C2DF9106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93674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Obecné podmínky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3039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základním komunikačním nástrojem je </a:t>
            </a:r>
            <a:r>
              <a:rPr lang="cs-CZ" sz="1900" b="1" dirty="0"/>
              <a:t>Portál Farmáře </a:t>
            </a:r>
            <a:r>
              <a:rPr lang="cs-CZ" sz="1900" dirty="0"/>
              <a:t>(Žádosti o dotaci vč. příloh, sledování stavu realizace projektu,…)</a:t>
            </a:r>
          </a:p>
          <a:p>
            <a:pPr lvl="2"/>
            <a:r>
              <a:rPr lang="cs-CZ" sz="1200" dirty="0"/>
              <a:t>Registrace v Portálu Farmáře – osobně na podatelně RO SZIF Zlín (</a:t>
            </a:r>
            <a:r>
              <a:rPr lang="es-ES" sz="1200" dirty="0"/>
              <a:t>Zarámí 88, 76001 Zlín</a:t>
            </a:r>
            <a:r>
              <a:rPr lang="cs-CZ" sz="1200" dirty="0"/>
              <a:t>), prostřednictvím datové schránky žadatele o dotaci nebo e-Podatelny s elektronickým podpisem žadatele.</a:t>
            </a:r>
            <a:r>
              <a:rPr lang="es-ES" sz="1200" dirty="0"/>
              <a:t> </a:t>
            </a:r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800" dirty="0"/>
              <a:t>„Žádost o přístup do portálu </a:t>
            </a:r>
            <a:r>
              <a:rPr lang="cs-CZ" sz="1800" dirty="0" err="1"/>
              <a:t>Eagri</a:t>
            </a:r>
            <a:r>
              <a:rPr lang="cs-CZ" sz="1800" dirty="0"/>
              <a:t> a do Portálu farmáře SZIF“,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sz="1800" dirty="0"/>
          </a:p>
          <a:p>
            <a:r>
              <a:rPr lang="cs-CZ" sz="1900" b="1" dirty="0"/>
              <a:t>ex-post financování </a:t>
            </a:r>
            <a:r>
              <a:rPr lang="cs-CZ" sz="1900" dirty="0"/>
              <a:t>– žadatel si financování zajištuje nejprve z vlastních zdrojů,</a:t>
            </a:r>
          </a:p>
          <a:p>
            <a:r>
              <a:rPr lang="cs-CZ" sz="1900" dirty="0"/>
              <a:t>výdaje mohou vzniknout nejdříve k datu podání Žádosti o dotaci na MAS (objednávky, </a:t>
            </a:r>
            <a:r>
              <a:rPr lang="cs-CZ" sz="1900" dirty="0" err="1"/>
              <a:t>SoD</a:t>
            </a:r>
            <a:r>
              <a:rPr lang="cs-CZ" sz="1900" dirty="0"/>
              <a:t>, kupní smlouvy…),</a:t>
            </a:r>
          </a:p>
          <a:p>
            <a:r>
              <a:rPr lang="cs-CZ" sz="1900" b="1" dirty="0"/>
              <a:t>délka realizace projektu </a:t>
            </a:r>
            <a:r>
              <a:rPr lang="cs-CZ" sz="1900" dirty="0"/>
              <a:t>je max. 24 měsíců od podpisu Dohody (s RO SZIF),</a:t>
            </a:r>
          </a:p>
          <a:p>
            <a:pPr algn="l"/>
            <a:r>
              <a:rPr lang="cs-CZ" sz="1900" dirty="0"/>
              <a:t>u projektů nad 1 mil. Kč způsobilých výdajů, ze kterých je stanovena dotace, se dokládá </a:t>
            </a:r>
            <a:r>
              <a:rPr lang="cs-CZ" sz="1900" b="1" dirty="0"/>
              <a:t>finanční zdraví žadatele </a:t>
            </a:r>
            <a:r>
              <a:rPr lang="cs-CZ" sz="1900" dirty="0"/>
              <a:t>za poslední 3 účetně uzavřená období (p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odmínka splnění finančního zdraví se nevztahuje na: obce, svazky obcí, příspěvkové organizace, spolky, pobočné spolky, ústavy, obecně prospěšné společnosti, zájmová sdružení právnických osob, církevní organizace a náboženské společnosti, nadace a veřejné VŠ a školní statky/podniky)</a:t>
            </a:r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sz="1900" dirty="0"/>
          </a:p>
          <a:p>
            <a:pPr lvl="3"/>
            <a:endParaRPr lang="cs-CZ" sz="1200" dirty="0">
              <a:solidFill>
                <a:srgbClr val="FF0000"/>
              </a:solidFill>
            </a:endParaRPr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E2E63E-96B1-4D89-8164-9F5EB4F99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E8F6B0-2F30-4D07-AEA4-D88E1BE69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86B21B-BD5C-464C-9008-387F18E34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019274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Další obecné podmínky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cs-CZ" sz="1600" dirty="0"/>
          </a:p>
          <a:p>
            <a:r>
              <a:rPr lang="cs-CZ" sz="1800" b="1" dirty="0"/>
              <a:t>archivace</a:t>
            </a:r>
            <a:r>
              <a:rPr lang="cs-CZ" sz="1800" dirty="0"/>
              <a:t> všech dokladů k dotaci, vč. účetnictví je příjemce povinen uchovávat nejméně 10 let od proplacení dotace</a:t>
            </a:r>
          </a:p>
          <a:p>
            <a:r>
              <a:rPr lang="cs-CZ" sz="1800" b="1" dirty="0"/>
              <a:t>definici žadatele </a:t>
            </a:r>
            <a:r>
              <a:rPr lang="cs-CZ" sz="1800" dirty="0"/>
              <a:t>musí splňovat žadatel od podání </a:t>
            </a:r>
            <a:r>
              <a:rPr lang="cs-CZ" sz="1800" dirty="0" err="1"/>
              <a:t>ŽoD</a:t>
            </a:r>
            <a:r>
              <a:rPr lang="cs-CZ" sz="1800" dirty="0"/>
              <a:t> na MAS až do konce lhůty vázanosti projektu na účel – 5 let od převedení dotace na účet, s výjimkou velikosti podniku – do podpisu Dohody</a:t>
            </a:r>
          </a:p>
          <a:p>
            <a:r>
              <a:rPr lang="cs-CZ" sz="1800" b="1" dirty="0"/>
              <a:t>výběrové řízení</a:t>
            </a:r>
            <a:r>
              <a:rPr lang="cs-CZ" sz="1800" dirty="0"/>
              <a:t> musí být realizováno před podpisem Dohody o poskytnutí dotace</a:t>
            </a:r>
          </a:p>
          <a:p>
            <a:r>
              <a:rPr lang="cs-CZ" sz="1800" dirty="0"/>
              <a:t>všechny výdaje musí být vedeny jako </a:t>
            </a:r>
            <a:r>
              <a:rPr lang="cs-CZ" sz="1800" b="1" dirty="0"/>
              <a:t>investiční</a:t>
            </a:r>
          </a:p>
          <a:p>
            <a:r>
              <a:rPr lang="cs-CZ" sz="1800" b="1" dirty="0"/>
              <a:t>účelové znaky pro účtování dotace:</a:t>
            </a:r>
          </a:p>
          <a:p>
            <a:pPr lvl="1"/>
            <a:r>
              <a:rPr lang="cs-CZ" sz="1400" dirty="0">
                <a:ea typeface="Calibri" panose="020F0502020204030204" pitchFamily="34" charset="0"/>
              </a:rPr>
              <a:t>p</a:t>
            </a:r>
            <a:r>
              <a:rPr lang="cs-CZ" sz="1400" dirty="0">
                <a:effectLst/>
                <a:ea typeface="Calibri" panose="020F0502020204030204" pitchFamily="34" charset="0"/>
              </a:rPr>
              <a:t>okud se jedná o </a:t>
            </a:r>
            <a:r>
              <a:rPr lang="cs-CZ" sz="1400" b="1" dirty="0">
                <a:effectLst/>
                <a:ea typeface="Calibri" panose="020F0502020204030204" pitchFamily="34" charset="0"/>
              </a:rPr>
              <a:t>investice</a:t>
            </a:r>
            <a:r>
              <a:rPr lang="cs-CZ" sz="1400" dirty="0">
                <a:effectLst/>
                <a:ea typeface="Calibri" panose="020F0502020204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CZ část - nástroj 130, zdroj 1, ÚZ 89517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EU část - nástroj 130, zdroj 5, ÚZ 89518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 </a:t>
            </a:r>
          </a:p>
          <a:p>
            <a:pPr lvl="1"/>
            <a:r>
              <a:rPr lang="cs-CZ" sz="1400" dirty="0">
                <a:ea typeface="Calibri" panose="020F0502020204030204" pitchFamily="34" charset="0"/>
              </a:rPr>
              <a:t>p</a:t>
            </a:r>
            <a:r>
              <a:rPr lang="cs-CZ" sz="1400" dirty="0">
                <a:effectLst/>
                <a:ea typeface="Calibri" panose="020F0502020204030204" pitchFamily="34" charset="0"/>
              </a:rPr>
              <a:t>okud se jedná o</a:t>
            </a:r>
            <a:r>
              <a:rPr lang="cs-CZ" sz="1400" b="1" dirty="0">
                <a:effectLst/>
                <a:ea typeface="Calibri" panose="020F0502020204030204" pitchFamily="34" charset="0"/>
              </a:rPr>
              <a:t> </a:t>
            </a:r>
            <a:r>
              <a:rPr lang="cs-CZ" sz="1400" b="1" dirty="0" err="1">
                <a:ea typeface="Calibri" panose="020F0502020204030204" pitchFamily="34" charset="0"/>
              </a:rPr>
              <a:t>n</a:t>
            </a:r>
            <a:r>
              <a:rPr lang="cs-CZ" sz="1400" b="1" dirty="0" err="1">
                <a:effectLst/>
                <a:ea typeface="Calibri" panose="020F0502020204030204" pitchFamily="34" charset="0"/>
              </a:rPr>
              <a:t>einvestice</a:t>
            </a:r>
            <a:r>
              <a:rPr lang="cs-CZ" sz="1400" dirty="0">
                <a:effectLst/>
                <a:ea typeface="Calibri" panose="020F0502020204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CZ část - nástroj 130, zdroj 1, ÚZ 89017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EU část - nástroj 130, zdroj 5, ÚZ 89018</a:t>
            </a:r>
            <a:endParaRPr lang="cs-CZ" sz="1400" b="1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C6B0F4-5915-4D66-9F0D-2FAF0A859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F0D5CB-2138-4143-B83D-C082F197D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DDCE23-FD09-4B76-A594-3CA87B20B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Vygenerování a podání Žádosti 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o dotaci na MAS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946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8FCA3B-82E9-438E-8B5D-60887B923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AD8F91E-6395-4746-AAAB-9ABE7DF16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1463BF-9764-4503-99B9-5696000AC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Žádost o dotaci se generuje z Portálu Farmáře</a:t>
            </a:r>
          </a:p>
          <a:p>
            <a:pPr marL="457200" lvl="1" indent="0">
              <a:buNone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Příjem žádosti na MAS: 29. 12. 2021 – 13. 01. 2022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Během přípravy a realizace může žadatel své záměry konzultovat s pracovníky MAS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Všechny potřebné dokumenty jsou zveřejněny na webu MAS </a:t>
            </a:r>
            <a:r>
              <a:rPr lang="cs-CZ" sz="1800" dirty="0">
                <a:hlinkClick r:id="rId2"/>
              </a:rPr>
              <a:t>http://luhacovskezalesi.cz/rozvoj-komunitne-vedeny-mistni-rozvoj-clld/aktualni-vyzvy-prv/</a:t>
            </a:r>
            <a:endParaRPr lang="cs-CZ" sz="18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C5C221-24C6-4F14-AACC-CB8307ABC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941E23-99F5-493A-B61F-B01A93DC0F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502233-2F60-490C-8673-FC76991AE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007637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Postup vygenerování </a:t>
            </a:r>
            <a:r>
              <a:rPr lang="cs-CZ" b="1" dirty="0" err="1">
                <a:solidFill>
                  <a:srgbClr val="00B050"/>
                </a:solidFill>
              </a:rPr>
              <a:t>ŽoD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sz="1800" dirty="0"/>
              <a:t>www.szif.cz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ACE074-F318-41BC-87E0-536AE47EC2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85110"/>
            <a:ext cx="7416825" cy="42138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09E9EE-4DF8-45F2-958D-B73769B9F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49DBB1-27D2-4F10-A971-E3C415571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96D6CD-1181-467A-9D3B-65AFEB4F1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37411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Základní informace: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Datum vyhlášení výzvy:	14. 12. 2021</a:t>
            </a:r>
          </a:p>
          <a:p>
            <a:r>
              <a:rPr lang="cs-CZ" sz="2400" dirty="0"/>
              <a:t>Příjem žádostí na MAS:	</a:t>
            </a:r>
            <a:r>
              <a:rPr lang="cs-CZ" sz="2400" b="1" dirty="0"/>
              <a:t>od 29. 12. 2021</a:t>
            </a:r>
          </a:p>
          <a:p>
            <a:pPr marL="0" indent="0">
              <a:buNone/>
            </a:pPr>
            <a:r>
              <a:rPr lang="cs-CZ" sz="2400" b="1" dirty="0"/>
              <a:t>				do 13. 01. 2022</a:t>
            </a:r>
          </a:p>
          <a:p>
            <a:r>
              <a:rPr lang="cs-CZ" sz="2400" dirty="0"/>
              <a:t>Podání žádostí:		</a:t>
            </a:r>
            <a:r>
              <a:rPr lang="cs-CZ" sz="2400" b="1" dirty="0">
                <a:solidFill>
                  <a:srgbClr val="FF0000"/>
                </a:solidFill>
              </a:rPr>
              <a:t>Přes Portál Farmáře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400" dirty="0"/>
              <a:t>Termín registrace na RO SZIF: 28. 02. 2022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Min. výše způsobilých výdajů: 50 000 Kč</a:t>
            </a:r>
          </a:p>
          <a:p>
            <a:pPr marL="0" indent="0">
              <a:buNone/>
            </a:pPr>
            <a:r>
              <a:rPr lang="cs-CZ" sz="2000" dirty="0"/>
              <a:t>Max. výše způsobilých výdajů: 1 307 697 Kč</a:t>
            </a:r>
          </a:p>
          <a:p>
            <a:pPr marL="0" indent="0">
              <a:buNone/>
            </a:pPr>
            <a:r>
              <a:rPr lang="cs-CZ" sz="2000" dirty="0"/>
              <a:t>Územní vymezení: území MAS Luhačovské Zálesí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776C5B-75DA-4D68-872C-A7DBAD463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318AEF-B0C5-4E6D-8315-FE967EB02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F25909F-336C-4AFA-BB0B-180C11C6C8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9BED133-E995-428F-94D7-1DE955BAAA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638" y="1260215"/>
            <a:ext cx="4530331" cy="464598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95C970-6346-4E41-9CB2-AF13BF699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CEADD9-FC95-48A7-A684-5C42FEDB1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291723-7D97-4A2A-8E6A-AF5BE3373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261059-50FF-49E5-A967-DD698C93B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B151AD-54FF-4EFE-AD0E-E0F2C21CC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735FA5C-B9E9-424F-9C83-86C19AE42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29C3E-494D-4EBC-A1D7-CCB3895D8E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6" t="586" r="-1"/>
          <a:stretch/>
        </p:blipFill>
        <p:spPr>
          <a:xfrm>
            <a:off x="719430" y="1491691"/>
            <a:ext cx="770514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354C19-3CE4-4AD5-85D9-6A4ACF123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90854C-5728-493F-B16D-CAB406D8E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978ABB-4903-4797-B215-06A2A111D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0CCC6F-B2CC-4B47-A4AF-A45C48B975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9" t="-30"/>
          <a:stretch/>
        </p:blipFill>
        <p:spPr>
          <a:xfrm>
            <a:off x="683568" y="1237824"/>
            <a:ext cx="794729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5EEE1A-18BA-4A20-9B9A-98C507371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303FC6-0642-4BBE-BF5A-D5D970207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C32E12-FAF5-4299-8282-1D53F11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32467D-2968-4475-A4F6-415868E85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41" y="1510634"/>
            <a:ext cx="792686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3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00EEB4-C307-4AEF-995D-C8E146A7F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DF36A0-C83F-47FA-9CA8-B144883A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378D1B-1D8B-4868-9D45-22200AD33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8FEBFC-D05B-47FA-9574-19D043301B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8" t="973" r="1483" b="262"/>
          <a:stretch/>
        </p:blipFill>
        <p:spPr>
          <a:xfrm>
            <a:off x="899592" y="1115940"/>
            <a:ext cx="712734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A9931C9-9293-4DB3-8452-7D39ABBDD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5BCA0D-C750-46B4-996D-A0F9F3353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A23FA2A-6C76-49A6-A927-2445FD299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F40500-652E-44D3-A99E-B03A324827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1" r="2091" b="1590"/>
          <a:stretch/>
        </p:blipFill>
        <p:spPr>
          <a:xfrm>
            <a:off x="908472" y="1449000"/>
            <a:ext cx="662147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Podání – </a:t>
            </a:r>
            <a:r>
              <a:rPr lang="cs-CZ" sz="1800" dirty="0"/>
              <a:t>kompletně vyplněný formulář Žádosti o dotaci vč. příloh se podává přes </a:t>
            </a:r>
            <a:r>
              <a:rPr lang="cs-CZ" sz="1800" b="1" dirty="0"/>
              <a:t>PORTÁL FARMÁŘE </a:t>
            </a:r>
            <a:r>
              <a:rPr lang="cs-CZ" sz="1800" dirty="0"/>
              <a:t>(vybrané přílohy může žadatel vzhledem k jejich velikosti, popř. formátům, předložit v listinné podobě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Všechny dokumenty musí být doručeny v termínu stanoveném výzvou MAS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Datum podání žádosti = datum podání Žádosti o dotaci přes Portál farmáře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87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3D5726-F198-4A85-986D-CB10ABF0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BEF07C-9CB9-46F5-A7A1-C1416E27E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218990-A1AA-46EC-B9C4-35A36DFE2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C739DE75-1ABC-4094-AEA1-0B5AF3DE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198"/>
            <a:ext cx="8229600" cy="4147601"/>
          </a:xfrm>
        </p:spPr>
        <p:txBody>
          <a:bodyPr>
            <a:normAutofit/>
          </a:bodyPr>
          <a:lstStyle/>
          <a:p>
            <a: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Výzva k doplnění ze strany MAS</a:t>
            </a: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Odeslání elektronicky podepsaného formuláře </a:t>
            </a:r>
            <a:r>
              <a:rPr lang="cs-CZ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ŽoD</a:t>
            </a:r>
            <a: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 RO SZIF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pPr lvl="3"/>
            <a:endParaRPr lang="cs-CZ" dirty="0"/>
          </a:p>
          <a:p>
            <a:pPr lvl="3"/>
            <a:endParaRPr lang="cs-CZ" dirty="0"/>
          </a:p>
          <a:p>
            <a:pPr lvl="3"/>
            <a:endParaRPr lang="es-ES" dirty="0"/>
          </a:p>
          <a:p>
            <a:pPr marL="457200" lvl="1" indent="0">
              <a:buNone/>
            </a:pP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6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7C7A68-16CB-4B4B-A86A-9043ECE4E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73D6935-5609-4CA6-AC02-974C46138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686A2-8CF7-4538-896C-74D70FCE3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33" y="1346943"/>
            <a:ext cx="7769534" cy="3960000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C00134F-12F7-4110-B27B-D110F7D4DE2F}"/>
              </a:ext>
            </a:extLst>
          </p:cNvPr>
          <p:cNvGrpSpPr/>
          <p:nvPr/>
        </p:nvGrpSpPr>
        <p:grpSpPr>
          <a:xfrm>
            <a:off x="0" y="5924550"/>
            <a:ext cx="9144000" cy="876478"/>
            <a:chOff x="0" y="5924550"/>
            <a:chExt cx="9144000" cy="876478"/>
          </a:xfrm>
        </p:grpSpPr>
        <p:pic>
          <p:nvPicPr>
            <p:cNvPr id="12" name="Picture 2" descr="J:\HLAV_PAPIRY\zapati_PPT_LZ-MEDIA.PNG">
              <a:extLst>
                <a:ext uri="{FF2B5EF4-FFF2-40B4-BE49-F238E27FC236}">
                  <a16:creationId xmlns:a16="http://schemas.microsoft.com/office/drawing/2014/main" id="{103B98B4-70D0-4494-A510-49986805B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021288"/>
              <a:ext cx="9144000" cy="779740"/>
            </a:xfrm>
            <a:prstGeom prst="rect">
              <a:avLst/>
            </a:prstGeom>
            <a:noFill/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BE69294-E836-4427-942C-70662AD0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459" y="5924550"/>
              <a:ext cx="720080" cy="835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524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28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4CFF41-288E-46EA-B333-E454657FC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61653B-1485-41B1-B659-008D358EB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8D38E40-6184-43CA-B360-F5520FEA2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C02562-A9C9-4F59-9981-7741A5733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376058"/>
            <a:ext cx="67727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20687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6107F5-D2D4-45E4-AF23-59A948BD1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000" t="15686"/>
          <a:stretch/>
        </p:blipFill>
        <p:spPr>
          <a:xfrm>
            <a:off x="390600" y="1271839"/>
            <a:ext cx="8362800" cy="396619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35BED5-7F44-4CD0-B5F1-B95F601B7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34EE8D-B613-4083-A711-2614F3470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AF2FEC7-1299-4714-B899-8A49A262A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3F6A5D07-1C77-499C-B5E3-309FC43FD930}"/>
              </a:ext>
            </a:extLst>
          </p:cNvPr>
          <p:cNvSpPr/>
          <p:nvPr/>
        </p:nvSpPr>
        <p:spPr>
          <a:xfrm>
            <a:off x="3419872" y="2204864"/>
            <a:ext cx="792088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2190340-EFFE-4C7A-BA54-ABCE3CB05F7C}"/>
              </a:ext>
            </a:extLst>
          </p:cNvPr>
          <p:cNvSpPr/>
          <p:nvPr/>
        </p:nvSpPr>
        <p:spPr>
          <a:xfrm>
            <a:off x="4283968" y="3789040"/>
            <a:ext cx="720080" cy="14401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25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6" name="Picture 3" descr="J:\HLAV_PAPIRY\RL_Hlavicka-rožek.png">
            <a:extLst>
              <a:ext uri="{FF2B5EF4-FFF2-40B4-BE49-F238E27FC236}">
                <a16:creationId xmlns:a16="http://schemas.microsoft.com/office/drawing/2014/main" id="{BA48DF1D-7D0F-4E30-9163-9E79F3D7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8" name="Picture 2" descr="J:\HLAV_PAPIRY\zapati_PPT_LZ-MEDIA.PNG">
            <a:extLst>
              <a:ext uri="{FF2B5EF4-FFF2-40B4-BE49-F238E27FC236}">
                <a16:creationId xmlns:a16="http://schemas.microsoft.com/office/drawing/2014/main" id="{D994894C-01DE-4935-8FEA-845A7C3E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DE5BF9-22C0-4729-B2DB-AAB8F581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1A9FCA-DA81-490E-B3FA-BADCC13EC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5569A4-96FA-4EFE-91C3-C9DE4A5AC0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D76248-154F-4C6C-8C6F-AF9DF8759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751" y="1427651"/>
            <a:ext cx="692849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3F8BE6-15B3-4A03-A193-3A54E0868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85" y="1316562"/>
            <a:ext cx="685886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46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FD76AC-687A-47CD-B11C-A8AE6B3BB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386423"/>
            <a:ext cx="6936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217DE2-759F-4152-B37F-8E5EEE084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69" y="1459298"/>
            <a:ext cx="670467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9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64472D-02D4-4FD6-9489-0FB7AC4FB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337178"/>
            <a:ext cx="696203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35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683568" y="2716992"/>
            <a:ext cx="7772400" cy="223456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Kontakty:</a:t>
            </a:r>
            <a:br>
              <a:rPr lang="cs-CZ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Ing. Olga Šenkeříková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senkerikova@luhacovskezalesi.cz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, +420 776 895 929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Ing. Tomáš Kovařík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u="sng" dirty="0">
                <a:solidFill>
                  <a:schemeClr val="accent5">
                    <a:lumMod val="75000"/>
                  </a:schemeClr>
                </a:solidFill>
              </a:rPr>
              <a:t>t.kovarik@luhacovskezalesi.cz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, +420 608 197 051</a:t>
            </a:r>
            <a:br>
              <a:rPr lang="cs-CZ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13" name="Podnadpis 9">
            <a:extLst>
              <a:ext uri="{FF2B5EF4-FFF2-40B4-BE49-F238E27FC236}">
                <a16:creationId xmlns:a16="http://schemas.microsoft.com/office/drawing/2014/main" id="{524D9284-E12E-41AA-B84E-CAF916CA7246}"/>
              </a:ext>
            </a:extLst>
          </p:cNvPr>
          <p:cNvSpPr txBox="1">
            <a:spLocks/>
          </p:cNvSpPr>
          <p:nvPr/>
        </p:nvSpPr>
        <p:spPr>
          <a:xfrm>
            <a:off x="1503524" y="1366385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>
                <a:solidFill>
                  <a:srgbClr val="00B0F0"/>
                </a:solidFill>
              </a:rPr>
              <a:t>DĚKUJEME ZA POZORNOST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C654F57-9740-4993-AF6D-90B07F42B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3D846F-4EC6-4AFB-B9BC-0C4855076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BF4F6E6-4410-46F3-BC5B-322B0EA96B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FICHE 6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ZÁKLADNÍ SLUŽBY A OBNOVA VESNIC VE VENKOVSKÝCH OBLASTECH, OBLAST B) MATEŘSKÉ A ZÁKLADNÍ ŠKOLY</a:t>
            </a:r>
          </a:p>
        </p:txBody>
      </p:sp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A8E0E3-3137-46A6-84DF-C0E42BD47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34C10D-7DF1-4028-BC94-1EB797BEC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0C2280-4F4E-4A53-9EF1-4C6F09A70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5896" y="1065035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 					</a:t>
            </a:r>
            <a:r>
              <a:rPr lang="cs-CZ" sz="2200" b="1" dirty="0">
                <a:solidFill>
                  <a:srgbClr val="00B050"/>
                </a:solidFill>
              </a:rPr>
              <a:t>1 307 697,- Kč</a:t>
            </a:r>
            <a:r>
              <a:rPr lang="cs-CZ" b="1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/>
              <a:t>Příjemce podpory: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obec nebo svazek obcí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příspěvková organizace zřízená obcí nebo svazkem obce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školské právnické osoby vykonávající činnost škol a zapsané ve školském rejstříku, které nejsou zřízeny krajem či organizační složkou státu</a:t>
            </a:r>
            <a:endParaRPr lang="cs-CZ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8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000" b="1" i="1" dirty="0"/>
              <a:t>Výše dotace, ze kterých je stanovena dotace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80 % výdajů, ze kterých je stanovena dotace</a:t>
            </a:r>
          </a:p>
          <a:p>
            <a:pPr marL="457200" lvl="1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2B557D-293D-46C6-89EA-5DC5AEDA1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F22B6-FBCB-4731-BD43-FAFCC3AD7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BC8AD7-F0FB-4316-9DDC-69995A967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37411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 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7627EA83-1E38-41F1-98F4-F6B94F61B865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200" b="1" i="1" dirty="0"/>
              <a:t>Způsobilé výdaje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Dotaci lze poskytnout na následující investiční výdaje nebo na drobný dlouhodobý hmotný majetek: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rekonstrukce/rozšíření mateřské/základní školy i jejího zázemí a doprovodného stravovacího a hygienického zařízení; venkovní mobiliář a herní prvky v případě mateřské školy,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pořízení technologií a dalšího vybavení mateřské/základní školy či doprovodného stravovacího zařízení,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doplňující výdaje jako součást projektu (úprava povrchů, výstavba odstavných ploch a parkovacích stání, výstavba přístupové cesty v areálu školy, oplocení; venkovní mobiliář a herní prvky v případě základní školy) - tvoří maximálně 30% projektu,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nákup nemovitosti.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Font typeface="Arial" pitchFamily="34" charset="0"/>
              <a:buNone/>
            </a:pPr>
            <a:endParaRPr lang="cs-CZ" sz="1800" dirty="0"/>
          </a:p>
          <a:p>
            <a:pPr lvl="1">
              <a:buFont typeface="Arial" pitchFamily="34" charset="0"/>
              <a:buChar char="•"/>
            </a:pP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B7C6DA-C50B-4421-BF5C-FD85A4547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02FAA7-CA9D-4954-8F39-84122E033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7A107F4-ABE0-40FF-B3C8-3D229C0B1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062131"/>
            <a:ext cx="8229600" cy="524719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sz="2400" b="1" i="1" dirty="0"/>
              <a:t>Kritéria přijatelnosti</a:t>
            </a:r>
            <a:endParaRPr lang="cs-CZ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ýdaje jsou způsobilé pro podporu, jsou-li příslušné projekty prováděny podle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plánů rozvoje obcí a vesnic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ve venkovských oblastech a jejich základních služeb a jsou-li v souladu s příslušnou strategií místního rozvoje,  </a:t>
            </a:r>
          </a:p>
          <a:p>
            <a:pPr algn="l"/>
            <a:r>
              <a:rPr lang="cs-CZ" sz="1800" dirty="0">
                <a:solidFill>
                  <a:srgbClr val="000000"/>
                </a:solidFill>
              </a:rPr>
              <a:t>v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době realizace projektu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nedochází k navýšení kapacity mateřské školy </a:t>
            </a:r>
            <a:r>
              <a:rPr lang="cs-CZ" sz="1800" dirty="0">
                <a:solidFill>
                  <a:srgbClr val="000000"/>
                </a:solidFill>
              </a:rPr>
              <a:t>uvedené v rejstříku škol a školských zařízení (podmínka platí od podání Žádosti o dotaci na MAS do podání Žádosti o platbu na MAS, ale netýká se projektů souvisejícího zařízení školního stravování), 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rámci projektu týkajícího se základní školy lze podpořit pouze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kmenové učebny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dále sborovny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, kabinety nesloužící pro odborné předměty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školní knihovny, technické místnosti, družiny a jídelny, k vyjmenovaným prostorám lze podpořit i související zázemí a související úpravy budovy školy,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n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ebudou podporovány aktivity ve školách zřízených dle §16 odst. 9 zákona č. 561/2004 Sb., o předškolním, základním, středním, vyšším odborném a jiném vzdělávání (školský zákon), ve znění pozdějších předpisů, a ve školách zřízených při zařízeních pro výkon ústavní a ochranné výchovy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případě, že mateřská/základní škola není zřízena obcí nebo svazkem obcí, případně příspěvkovou organizací těchto subjektů, je podpora poskytována pouze v režimu 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de minimis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buNone/>
            </a:pPr>
            <a:endParaRPr lang="cs-CZ" sz="1600" b="1" i="1" dirty="0"/>
          </a:p>
          <a:p>
            <a:pPr marL="457200" lvl="1" indent="0"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BBB298-AA31-4F5B-9D98-2C8BA4D35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007637"/>
            <a:ext cx="8229600" cy="5301684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cs-CZ" sz="2600" b="1" i="1" dirty="0"/>
              <a:t>Další podmínky společné pro oba režimy</a:t>
            </a:r>
          </a:p>
          <a:p>
            <a:pPr algn="just"/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řípustné způsoby uspořádání právních vztahů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 nemovitostem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na kterých jsou realizovány stavební výdaje, jsou: vlastnictví, spoluvlastnictví s min. 50% spoluvlastnickým podílem, věcné břemeno a právo stavby,</a:t>
            </a:r>
          </a:p>
          <a:p>
            <a:pPr algn="just"/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řípustné způsoby uspořádání právních vztahů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 nemovitostem, do kterých budou umístěny podpořené technologie nebo vybaven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í, jsou: vlastnictví, spoluvlastnictví s min. 50% spoluvlastnickým podílem, nájem, věcné břemeno a právo stavby,</a:t>
            </a:r>
          </a:p>
          <a:p>
            <a:pPr algn="just"/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odpora je poskytována mateřským/základním školám/ stravovacím zařízením zřizovaným obcemi nebo svazky obcí či dalšími subjekty dle definice žadatele/příjemce dotace v souladu se zákonem č. 561/2004 Sb., o předškolním, základním, středním, vyšším odborném a jiném vzdělávání (školský zákon), ve znění pozdějších předpisů,</a:t>
            </a:r>
          </a:p>
          <a:p>
            <a:pPr algn="just"/>
            <a:r>
              <a:rPr lang="cs-CZ" sz="1600" b="1" dirty="0">
                <a:solidFill>
                  <a:srgbClr val="000000"/>
                </a:solidFill>
              </a:rPr>
              <a:t>ne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způsobilými výdaji jsou úpravy prostor sloužících pro sportovní aktivity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tj. sportoviště a zařízení pro sport,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kotle na uhlí, včetně kombinovaných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(uhlí/biomasa),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kotle na zemní plyn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tepelná čerpadla, systémy nuceného větrání s rekuperací odpadního tepla a instalace solárně-termických kolektorů, </a:t>
            </a:r>
          </a:p>
          <a:p>
            <a:pPr algn="just"/>
            <a:r>
              <a:rPr lang="cs-CZ" sz="1600" b="1" dirty="0">
                <a:solidFill>
                  <a:srgbClr val="000000"/>
                </a:solidFill>
              </a:rPr>
              <a:t>nebudou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 podporovány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projekty, u kterých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způsobilé výdaje, ze kterých je stanovena dotace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na stavební a technologické úpravy opláštění budovy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přesahují výši 200 000 Kč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0" lvl="1" indent="0">
              <a:lnSpc>
                <a:spcPct val="110000"/>
              </a:lnSpc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324ACE-A607-4ED0-8219-FEED3E4E70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007637"/>
            <a:ext cx="8229600" cy="5301684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cs-CZ" sz="2400" b="1" i="1" dirty="0"/>
              <a:t>Další podmínky platné pro režim nezakládající veřejnou podporu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rojekt nesmí zakládat veřejnou podporu ,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ředmět dotace musí být budován ve veřejném zájmu,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odpora je poskytována mateřské/základní škole zejména na její hlavní činnost. Předmět dotace může být využit na vedlejší, hospodářskou činnost, pokud tato činnost nepřesáhne 20 % celkové využívané kapacity podpořené infrastruktury, 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případě, že se předmět dotace týká stravovacího zařízení, musí toto zařízení sloužit pouze pro potřeby mateřské školy/základní školy splňující výše uvedenou podmínku, s tím, že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stravování veřejnosti v podpořených objektech není možné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b="1" i="1" u="none" strike="noStrike" baseline="0" dirty="0">
                <a:solidFill>
                  <a:srgbClr val="000000"/>
                </a:solidFill>
              </a:rPr>
              <a:t>Další podmínky platné pro režim de minimis </a:t>
            </a:r>
            <a:endParaRPr lang="cs-CZ" sz="2400" b="0" i="1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c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elková výše podpory 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de minimis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kterou členský stát poskytne jednomu podniku, nesmí za libovolná tři po sobě jdoucí jednoletá účetní období překročit 200 000 EUR. </a:t>
            </a:r>
          </a:p>
          <a:p>
            <a:pPr marL="0" lvl="1" indent="0">
              <a:lnSpc>
                <a:spcPct val="110000"/>
              </a:lnSpc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324ACE-A607-4ED0-8219-FEED3E4E70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2659024F3442418007FBC67063E419" ma:contentTypeVersion="14" ma:contentTypeDescription="Vytvoří nový dokument" ma:contentTypeScope="" ma:versionID="69382e732ab8ce5441482a2c629c3fad">
  <xsd:schema xmlns:xsd="http://www.w3.org/2001/XMLSchema" xmlns:xs="http://www.w3.org/2001/XMLSchema" xmlns:p="http://schemas.microsoft.com/office/2006/metadata/properties" xmlns:ns2="95b419f4-261c-4a5d-b742-5f3743c0166a" xmlns:ns3="9f3ad58d-445d-40ba-9cc1-3cc97fa0dc19" targetNamespace="http://schemas.microsoft.com/office/2006/metadata/properties" ma:root="true" ma:fieldsID="4894d56b23d67810927cd6b50d4ae511" ns2:_="" ns3:_="">
    <xsd:import namespace="95b419f4-261c-4a5d-b742-5f3743c0166a"/>
    <xsd:import namespace="9f3ad58d-445d-40ba-9cc1-3cc97fa0dc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Osoby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419f4-261c-4a5d-b742-5f3743c01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soby" ma:index="18" nillable="true" ma:displayName="Osoby" ma:list="UserInfo" ma:SharePointGroup="0" ma:internalName="Oso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d58d-445d-40ba-9cc1-3cc97fa0dc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soby xmlns="95b419f4-261c-4a5d-b742-5f3743c0166a">
      <UserInfo>
        <DisplayName/>
        <AccountId xsi:nil="true"/>
        <AccountType/>
      </UserInfo>
    </Osoby>
  </documentManagement>
</p:properties>
</file>

<file path=customXml/itemProps1.xml><?xml version="1.0" encoding="utf-8"?>
<ds:datastoreItem xmlns:ds="http://schemas.openxmlformats.org/officeDocument/2006/customXml" ds:itemID="{DF0B4060-7FBF-4F25-8B57-3C068C32D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CC560-5037-436D-9732-0982CAF2A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419f4-261c-4a5d-b742-5f3743c0166a"/>
    <ds:schemaRef ds:uri="9f3ad58d-445d-40ba-9cc1-3cc97fa0d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969735-67CA-4225-9993-BF7753DFBEB2}">
  <ds:schemaRefs>
    <ds:schemaRef ds:uri="9f3ad58d-445d-40ba-9cc1-3cc97fa0dc19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95b419f4-261c-4a5d-b742-5f3743c0166a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1748</Words>
  <Application>Microsoft Office PowerPoint</Application>
  <PresentationFormat>Předvádění na obrazovce (4:3)</PresentationFormat>
  <Paragraphs>198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VÝZVA Č. 9 PRV  MAS LUHAČOVSKÉ ZÁLESÍ</vt:lpstr>
      <vt:lpstr>Základní informace:</vt:lpstr>
      <vt:lpstr>Prezentace aplikace PowerPoint</vt:lpstr>
      <vt:lpstr>FICHE 6 ZÁKLADNÍ SLUŽBY A OBNOVA VESNIC VE VENKOVSKÝCH OBLASTECH, OBLAST B) MATEŘSKÉ A ZÁKLADNÍ ŠKOLY</vt:lpstr>
      <vt:lpstr>FICHE 6      1 307 697,- Kč </vt:lpstr>
      <vt:lpstr>FICHE 6     </vt:lpstr>
      <vt:lpstr>Prezentace aplikace PowerPoint</vt:lpstr>
      <vt:lpstr>Prezentace aplikace PowerPoint</vt:lpstr>
      <vt:lpstr>Prezentace aplikace PowerPoint</vt:lpstr>
      <vt:lpstr>FICHE 6     </vt:lpstr>
      <vt:lpstr>Preferenční kritéria – min. 60 b</vt:lpstr>
      <vt:lpstr>FICHE 6     </vt:lpstr>
      <vt:lpstr>Dotaci nelze poskytnout</vt:lpstr>
      <vt:lpstr>Obecné informace</vt:lpstr>
      <vt:lpstr>Obecné podmínky</vt:lpstr>
      <vt:lpstr>Další obecné podmínky</vt:lpstr>
      <vt:lpstr>Vygenerování a podání Žádosti  o dotaci na MAS</vt:lpstr>
      <vt:lpstr>Prezentace aplikace PowerPoint</vt:lpstr>
      <vt:lpstr>Postup vygenerování ŽoD www.szif.cz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Výzva k doplnění ze strany MAS   Odeslání elektronicky podepsaného formuláře ŽoD na RO SZIF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Kontakty:  Ing. Olga Šenkeříková senkerikova@luhacovskezalesi.cz, +420 776 895 929  Ing. Tomáš Kovařík t.kovarik@luhacovskezalesi.cz, +420 608 197 051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PRV</dc:title>
  <dc:creator/>
  <cp:lastModifiedBy>Olga Šenkeříková</cp:lastModifiedBy>
  <cp:revision>140</cp:revision>
  <cp:lastPrinted>2017-08-02T06:06:18Z</cp:lastPrinted>
  <dcterms:created xsi:type="dcterms:W3CDTF">2012-11-26T09:25:37Z</dcterms:created>
  <dcterms:modified xsi:type="dcterms:W3CDTF">2022-01-05T15:27:14Z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0x010100C82659024F3442418007FBC67063E419</vt:lpwstr>
  </property>
</Properties>
</file>